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0" r:id="rId2"/>
    <p:sldId id="303" r:id="rId3"/>
    <p:sldId id="302" r:id="rId4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6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5116" autoAdjust="0"/>
  </p:normalViewPr>
  <p:slideViewPr>
    <p:cSldViewPr snapToGrid="0" showGuides="1">
      <p:cViewPr varScale="1">
        <p:scale>
          <a:sx n="104" d="100"/>
          <a:sy n="104" d="100"/>
        </p:scale>
        <p:origin x="1272" y="96"/>
      </p:cViewPr>
      <p:guideLst>
        <p:guide orient="horz" pos="2160"/>
        <p:guide pos="386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917FD-5C12-4D94-A395-6B5A7D6F4DD2}" type="datetimeFigureOut">
              <a:rPr lang="tr-TR" smtClean="0"/>
              <a:t>21.06.2023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25C5E-E1EE-418B-AE3D-4FB4B36E006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191464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917FD-5C12-4D94-A395-6B5A7D6F4DD2}" type="datetimeFigureOut">
              <a:rPr lang="tr-TR" smtClean="0"/>
              <a:t>21.06.2023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25C5E-E1EE-418B-AE3D-4FB4B36E006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514121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917FD-5C12-4D94-A395-6B5A7D6F4DD2}" type="datetimeFigureOut">
              <a:rPr lang="tr-TR" smtClean="0"/>
              <a:t>21.06.2023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25C5E-E1EE-418B-AE3D-4FB4B36E006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20618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917FD-5C12-4D94-A395-6B5A7D6F4DD2}" type="datetimeFigureOut">
              <a:rPr lang="tr-TR" smtClean="0"/>
              <a:t>21.06.2023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25C5E-E1EE-418B-AE3D-4FB4B36E006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153509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917FD-5C12-4D94-A395-6B5A7D6F4DD2}" type="datetimeFigureOut">
              <a:rPr lang="tr-TR" smtClean="0"/>
              <a:t>21.06.2023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25C5E-E1EE-418B-AE3D-4FB4B36E006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832316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917FD-5C12-4D94-A395-6B5A7D6F4DD2}" type="datetimeFigureOut">
              <a:rPr lang="tr-TR" smtClean="0"/>
              <a:t>21.06.2023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25C5E-E1EE-418B-AE3D-4FB4B36E006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058924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917FD-5C12-4D94-A395-6B5A7D6F4DD2}" type="datetimeFigureOut">
              <a:rPr lang="tr-TR" smtClean="0"/>
              <a:t>21.06.2023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25C5E-E1EE-418B-AE3D-4FB4B36E006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745348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917FD-5C12-4D94-A395-6B5A7D6F4DD2}" type="datetimeFigureOut">
              <a:rPr lang="tr-TR" smtClean="0"/>
              <a:t>21.06.2023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25C5E-E1EE-418B-AE3D-4FB4B36E006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115506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917FD-5C12-4D94-A395-6B5A7D6F4DD2}" type="datetimeFigureOut">
              <a:rPr lang="tr-TR" smtClean="0"/>
              <a:t>21.06.2023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25C5E-E1EE-418B-AE3D-4FB4B36E006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74350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917FD-5C12-4D94-A395-6B5A7D6F4DD2}" type="datetimeFigureOut">
              <a:rPr lang="tr-TR" smtClean="0"/>
              <a:t>21.06.2023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25C5E-E1EE-418B-AE3D-4FB4B36E006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929056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917FD-5C12-4D94-A395-6B5A7D6F4DD2}" type="datetimeFigureOut">
              <a:rPr lang="tr-TR" smtClean="0"/>
              <a:t>21.06.2023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25C5E-E1EE-418B-AE3D-4FB4B36E006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268089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0917FD-5C12-4D94-A395-6B5A7D6F4DD2}" type="datetimeFigureOut">
              <a:rPr lang="tr-TR" smtClean="0"/>
              <a:t>21.06.2023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525C5E-E1EE-418B-AE3D-4FB4B36E006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526788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3674229"/>
            <a:ext cx="10515600" cy="662781"/>
          </a:xfrm>
        </p:spPr>
        <p:txBody>
          <a:bodyPr>
            <a:normAutofit/>
          </a:bodyPr>
          <a:lstStyle/>
          <a:p>
            <a:pPr algn="ctr"/>
            <a:r>
              <a:rPr lang="tr-TR" sz="3300" dirty="0" smtClean="0">
                <a:latin typeface="Arial Narrow" panose="020B0606020202030204" pitchFamily="34" charset="0"/>
              </a:rPr>
              <a:t>Veri Girişi</a:t>
            </a:r>
            <a:endParaRPr lang="tr-TR" sz="3300" dirty="0">
              <a:latin typeface="Arial Narrow" panose="020B0606020202030204" pitchFamily="34" charset="0"/>
            </a:endParaRPr>
          </a:p>
        </p:txBody>
      </p:sp>
      <p:pic>
        <p:nvPicPr>
          <p:cNvPr id="3" name="Resim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513772" cy="1388853"/>
          </a:xfrm>
          <a:prstGeom prst="rect">
            <a:avLst/>
          </a:prstGeom>
        </p:spPr>
      </p:pic>
      <p:pic>
        <p:nvPicPr>
          <p:cNvPr id="4" name="Resim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18497" y="138433"/>
            <a:ext cx="3473503" cy="983001"/>
          </a:xfrm>
          <a:prstGeom prst="rect">
            <a:avLst/>
          </a:prstGeom>
        </p:spPr>
      </p:pic>
      <p:sp>
        <p:nvSpPr>
          <p:cNvPr id="5" name="Unvan 1"/>
          <p:cNvSpPr txBox="1">
            <a:spLocks/>
          </p:cNvSpPr>
          <p:nvPr/>
        </p:nvSpPr>
        <p:spPr>
          <a:xfrm>
            <a:off x="838200" y="269723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tr-TR" sz="3300" dirty="0"/>
          </a:p>
        </p:txBody>
      </p:sp>
      <p:sp>
        <p:nvSpPr>
          <p:cNvPr id="6" name="Unvan 1"/>
          <p:cNvSpPr txBox="1">
            <a:spLocks/>
          </p:cNvSpPr>
          <p:nvPr/>
        </p:nvSpPr>
        <p:spPr>
          <a:xfrm>
            <a:off x="838200" y="2531541"/>
            <a:ext cx="10515600" cy="66278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tr-TR" sz="4000" b="1" dirty="0" smtClean="0">
                <a:latin typeface="Arial Black" panose="020B0A04020102020204" pitchFamily="34" charset="0"/>
              </a:rPr>
              <a:t>Akıllı Şehir Ekosistemi Platformu</a:t>
            </a:r>
            <a:endParaRPr lang="tr-TR" sz="4000" dirty="0"/>
          </a:p>
        </p:txBody>
      </p:sp>
    </p:spTree>
    <p:extLst>
      <p:ext uri="{BB962C8B-B14F-4D97-AF65-F5344CB8AC3E}">
        <p14:creationId xmlns:p14="http://schemas.microsoft.com/office/powerpoint/2010/main" val="159404350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Tm="2226">
        <p15:prstTrans prst="pageCurlDouble"/>
      </p:transition>
    </mc:Choice>
    <mc:Fallback xmlns="">
      <p:transition spd="slow" advTm="2226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2669526" y="163136"/>
            <a:ext cx="68529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Akıllı Şehri Ekosistemi Menü Listesi</a:t>
            </a:r>
            <a:endParaRPr lang="tr-TR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Resim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433" y="1033943"/>
            <a:ext cx="11708160" cy="3868257"/>
          </a:xfrm>
          <a:prstGeom prst="rect">
            <a:avLst/>
          </a:prstGeom>
        </p:spPr>
      </p:pic>
      <p:sp>
        <p:nvSpPr>
          <p:cNvPr id="16" name="Dikdörtgen 15"/>
          <p:cNvSpPr/>
          <p:nvPr/>
        </p:nvSpPr>
        <p:spPr>
          <a:xfrm>
            <a:off x="0" y="5569023"/>
            <a:ext cx="1219199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dirty="0" smtClean="0">
                <a:latin typeface="Arial Narrow" panose="020B0606020202030204" pitchFamily="34" charset="0"/>
              </a:rPr>
              <a:t>Platformda yetkilendirme talebi gerçekleştirildikten sonra "</a:t>
            </a:r>
            <a:r>
              <a:rPr lang="tr-TR" b="1" dirty="0" smtClean="0">
                <a:latin typeface="Arial Narrow" panose="020B0606020202030204" pitchFamily="34" charset="0"/>
              </a:rPr>
              <a:t>Yönetim </a:t>
            </a:r>
            <a:r>
              <a:rPr lang="tr-TR" b="1" dirty="0" err="1" smtClean="0">
                <a:latin typeface="Arial Narrow" panose="020B0606020202030204" pitchFamily="34" charset="0"/>
              </a:rPr>
              <a:t>Paneli</a:t>
            </a:r>
            <a:r>
              <a:rPr lang="tr-TR" dirty="0" err="1" smtClean="0">
                <a:latin typeface="Arial Narrow" panose="020B0606020202030204" pitchFamily="34" charset="0"/>
              </a:rPr>
              <a:t>"nde</a:t>
            </a:r>
            <a:r>
              <a:rPr lang="tr-TR" dirty="0" smtClean="0">
                <a:latin typeface="Arial Narrow" panose="020B0606020202030204" pitchFamily="34" charset="0"/>
              </a:rPr>
              <a:t> talep ettiğiniz rol tipine göre değişen menüler eklenecektir.</a:t>
            </a:r>
          </a:p>
        </p:txBody>
      </p:sp>
    </p:spTree>
    <p:extLst>
      <p:ext uri="{BB962C8B-B14F-4D97-AF65-F5344CB8AC3E}">
        <p14:creationId xmlns:p14="http://schemas.microsoft.com/office/powerpoint/2010/main" val="275654421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ikdörtgen 13"/>
          <p:cNvSpPr/>
          <p:nvPr/>
        </p:nvSpPr>
        <p:spPr>
          <a:xfrm>
            <a:off x="2307773" y="1202787"/>
            <a:ext cx="981165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tr-TR" dirty="0" smtClean="0">
                <a:latin typeface="Arial Narrow" panose="020B0606020202030204" pitchFamily="34" charset="0"/>
              </a:rPr>
              <a:t>Platformdaki menüler;</a:t>
            </a:r>
          </a:p>
        </p:txBody>
      </p:sp>
      <p:sp>
        <p:nvSpPr>
          <p:cNvPr id="15" name="Dikdörtgen 14"/>
          <p:cNvSpPr/>
          <p:nvPr/>
        </p:nvSpPr>
        <p:spPr>
          <a:xfrm>
            <a:off x="2634349" y="1741152"/>
            <a:ext cx="920931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tr-TR" b="1" dirty="0" smtClean="0">
                <a:latin typeface="Arial Narrow" panose="020B0606020202030204" pitchFamily="34" charset="0"/>
              </a:rPr>
              <a:t>Portfolyo</a:t>
            </a:r>
            <a:r>
              <a:rPr lang="tr-TR" dirty="0" smtClean="0">
                <a:latin typeface="Arial Narrow" panose="020B0606020202030204" pitchFamily="34" charset="0"/>
              </a:rPr>
              <a:t>: </a:t>
            </a:r>
            <a:r>
              <a:rPr lang="tr-TR" dirty="0"/>
              <a:t>Gerçekleştirilen veya gerçekleştirilmesi planlanan faaliyetler, akıllı şehir bileşeni ile ilgili çalışılan veya çalışılması </a:t>
            </a:r>
            <a:r>
              <a:rPr lang="tr-TR" dirty="0" smtClean="0"/>
              <a:t>planlanan bilgiler paylaşabilecektir</a:t>
            </a:r>
            <a:r>
              <a:rPr lang="tr-TR" dirty="0"/>
              <a:t>.</a:t>
            </a:r>
            <a:endParaRPr lang="tr-TR" dirty="0" smtClean="0">
              <a:latin typeface="Arial Narrow" panose="020B0606020202030204" pitchFamily="34" charset="0"/>
            </a:endParaRPr>
          </a:p>
        </p:txBody>
      </p:sp>
      <p:sp>
        <p:nvSpPr>
          <p:cNvPr id="16" name="Dikdörtgen 15"/>
          <p:cNvSpPr/>
          <p:nvPr/>
        </p:nvSpPr>
        <p:spPr>
          <a:xfrm>
            <a:off x="2634349" y="2475050"/>
            <a:ext cx="920931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tr-TR" b="1" dirty="0" smtClean="0">
                <a:latin typeface="Arial Narrow" panose="020B0606020202030204" pitchFamily="34" charset="0"/>
              </a:rPr>
              <a:t>Ürün Bilgileri</a:t>
            </a:r>
            <a:r>
              <a:rPr lang="tr-TR" dirty="0" smtClean="0">
                <a:latin typeface="Arial Narrow" panose="020B0606020202030204" pitchFamily="34" charset="0"/>
              </a:rPr>
              <a:t>: Geliştirilen ürünlere ilişkin bilgilere dair açıklama ve görselleri </a:t>
            </a:r>
            <a:r>
              <a:rPr lang="tr-TR" dirty="0"/>
              <a:t>paylaşabilecektir.</a:t>
            </a:r>
            <a:endParaRPr lang="tr-TR" dirty="0">
              <a:latin typeface="Arial Narrow" panose="020B0606020202030204" pitchFamily="34" charset="0"/>
            </a:endParaRPr>
          </a:p>
        </p:txBody>
      </p:sp>
      <p:sp>
        <p:nvSpPr>
          <p:cNvPr id="17" name="Dikdörtgen 16"/>
          <p:cNvSpPr/>
          <p:nvPr/>
        </p:nvSpPr>
        <p:spPr>
          <a:xfrm>
            <a:off x="2634349" y="2931949"/>
            <a:ext cx="920931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tr-TR" b="1" dirty="0" smtClean="0">
                <a:latin typeface="Arial Narrow" panose="020B0606020202030204" pitchFamily="34" charset="0"/>
              </a:rPr>
              <a:t>Uygulama Bilgileri</a:t>
            </a:r>
            <a:r>
              <a:rPr lang="tr-TR" dirty="0" smtClean="0">
                <a:latin typeface="Arial Narrow" panose="020B0606020202030204" pitchFamily="34" charset="0"/>
              </a:rPr>
              <a:t>: Gerçekleştirilen veya gerçekleştirilmesi planlanan uygulamanın tanıtımı, görsel ve açıklama bilgileri </a:t>
            </a:r>
            <a:r>
              <a:rPr lang="tr-TR" dirty="0" smtClean="0"/>
              <a:t>paylaşabilecektir.</a:t>
            </a:r>
            <a:endParaRPr lang="tr-TR" dirty="0">
              <a:latin typeface="Arial Narrow" panose="020B0606020202030204" pitchFamily="34" charset="0"/>
            </a:endParaRPr>
          </a:p>
        </p:txBody>
      </p:sp>
      <p:sp>
        <p:nvSpPr>
          <p:cNvPr id="18" name="Dikdörtgen 17"/>
          <p:cNvSpPr/>
          <p:nvPr/>
        </p:nvSpPr>
        <p:spPr>
          <a:xfrm>
            <a:off x="-3933372" y="3637954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tr-TR" dirty="0" smtClean="0">
                <a:solidFill>
                  <a:srgbClr val="212529"/>
                </a:solidFill>
                <a:latin typeface="Montserrat"/>
              </a:rPr>
              <a:t>.</a:t>
            </a:r>
            <a:endParaRPr lang="tr-TR" b="0" i="0" dirty="0">
              <a:solidFill>
                <a:srgbClr val="212529"/>
              </a:solidFill>
              <a:effectLst/>
              <a:latin typeface="Montserrat"/>
            </a:endParaRPr>
          </a:p>
        </p:txBody>
      </p:sp>
      <p:sp>
        <p:nvSpPr>
          <p:cNvPr id="19" name="Dikdörtgen 18"/>
          <p:cNvSpPr/>
          <p:nvPr/>
        </p:nvSpPr>
        <p:spPr>
          <a:xfrm>
            <a:off x="2645229" y="4118807"/>
            <a:ext cx="920931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tr-TR" b="1" dirty="0">
                <a:latin typeface="Arial Narrow" panose="020B0606020202030204" pitchFamily="34" charset="0"/>
              </a:rPr>
              <a:t>Proje Bilgileri</a:t>
            </a:r>
            <a:r>
              <a:rPr lang="tr-TR" dirty="0">
                <a:latin typeface="Arial Narrow" panose="020B0606020202030204" pitchFamily="34" charset="0"/>
              </a:rPr>
              <a:t>: Planlanan, hayata geçirilen veya tamamlanan proje </a:t>
            </a:r>
            <a:r>
              <a:rPr lang="tr-TR" dirty="0" smtClean="0">
                <a:latin typeface="Arial Narrow" panose="020B0606020202030204" pitchFamily="34" charset="0"/>
              </a:rPr>
              <a:t>bilgileri </a:t>
            </a:r>
            <a:r>
              <a:rPr lang="tr-TR" dirty="0"/>
              <a:t>paylaşabilecektir.</a:t>
            </a:r>
            <a:r>
              <a:rPr lang="tr-TR" dirty="0" smtClean="0">
                <a:latin typeface="Arial Narrow" panose="020B0606020202030204" pitchFamily="34" charset="0"/>
              </a:rPr>
              <a:t> </a:t>
            </a:r>
            <a:endParaRPr lang="tr-TR" dirty="0">
              <a:latin typeface="Arial Narrow" panose="020B0606020202030204" pitchFamily="34" charset="0"/>
            </a:endParaRPr>
          </a:p>
        </p:txBody>
      </p:sp>
      <p:sp>
        <p:nvSpPr>
          <p:cNvPr id="20" name="Dikdörtgen 19"/>
          <p:cNvSpPr/>
          <p:nvPr/>
        </p:nvSpPr>
        <p:spPr>
          <a:xfrm>
            <a:off x="2634342" y="3665847"/>
            <a:ext cx="974634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tr-TR" b="1" dirty="0">
                <a:latin typeface="Arial Narrow" panose="020B0606020202030204" pitchFamily="34" charset="0"/>
              </a:rPr>
              <a:t>Çözüm Bilgileri</a:t>
            </a:r>
            <a:r>
              <a:rPr lang="tr-TR" dirty="0">
                <a:latin typeface="Arial Narrow" panose="020B0606020202030204" pitchFamily="34" charset="0"/>
              </a:rPr>
              <a:t>: Hayata geçirilen akıllı şehir çözümlerine ait açıklama ve </a:t>
            </a:r>
            <a:r>
              <a:rPr lang="tr-TR" dirty="0" smtClean="0">
                <a:latin typeface="Arial Narrow" panose="020B0606020202030204" pitchFamily="34" charset="0"/>
              </a:rPr>
              <a:t>görselleri </a:t>
            </a:r>
            <a:r>
              <a:rPr lang="tr-TR" dirty="0">
                <a:latin typeface="Arial Narrow" panose="020B0606020202030204" pitchFamily="34" charset="0"/>
              </a:rPr>
              <a:t>bilgileri </a:t>
            </a:r>
            <a:r>
              <a:rPr lang="tr-TR" dirty="0"/>
              <a:t>paylaşabilecektir.</a:t>
            </a:r>
            <a:r>
              <a:rPr lang="tr-TR" dirty="0">
                <a:latin typeface="Arial Narrow" panose="020B0606020202030204" pitchFamily="34" charset="0"/>
              </a:rPr>
              <a:t> </a:t>
            </a:r>
            <a:r>
              <a:rPr lang="tr-TR" dirty="0" smtClean="0">
                <a:latin typeface="Arial Narrow" panose="020B0606020202030204" pitchFamily="34" charset="0"/>
              </a:rPr>
              <a:t> </a:t>
            </a:r>
            <a:endParaRPr lang="tr-TR" dirty="0">
              <a:latin typeface="Arial Narrow" panose="020B0606020202030204" pitchFamily="34" charset="0"/>
            </a:endParaRPr>
          </a:p>
        </p:txBody>
      </p:sp>
      <p:sp>
        <p:nvSpPr>
          <p:cNvPr id="21" name="Dikdörtgen 20"/>
          <p:cNvSpPr/>
          <p:nvPr/>
        </p:nvSpPr>
        <p:spPr>
          <a:xfrm>
            <a:off x="2634339" y="5019576"/>
            <a:ext cx="974634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tr-TR" b="1" dirty="0" smtClean="0">
                <a:latin typeface="Arial Narrow" panose="020B0606020202030204" pitchFamily="34" charset="0"/>
              </a:rPr>
              <a:t>Yayın Bilgileri</a:t>
            </a:r>
            <a:r>
              <a:rPr lang="tr-TR" dirty="0" smtClean="0">
                <a:latin typeface="Arial Narrow" panose="020B0606020202030204" pitchFamily="34" charset="0"/>
              </a:rPr>
              <a:t>: Hazırlamış olduğu akademik makalelere ilişkin bilgileri </a:t>
            </a:r>
            <a:r>
              <a:rPr lang="tr-TR" dirty="0" smtClean="0"/>
              <a:t>paylaşabilecektir.</a:t>
            </a:r>
            <a:r>
              <a:rPr lang="tr-TR" dirty="0" smtClean="0">
                <a:latin typeface="Arial Narrow" panose="020B0606020202030204" pitchFamily="34" charset="0"/>
              </a:rPr>
              <a:t>  </a:t>
            </a:r>
            <a:endParaRPr lang="tr-TR" dirty="0">
              <a:latin typeface="Arial Narrow" panose="020B0606020202030204" pitchFamily="34" charset="0"/>
            </a:endParaRPr>
          </a:p>
        </p:txBody>
      </p:sp>
      <p:sp>
        <p:nvSpPr>
          <p:cNvPr id="22" name="Dikdörtgen 21"/>
          <p:cNvSpPr/>
          <p:nvPr/>
        </p:nvSpPr>
        <p:spPr>
          <a:xfrm>
            <a:off x="2634340" y="4571767"/>
            <a:ext cx="974634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tr-TR" b="1" dirty="0">
                <a:latin typeface="Arial Narrow" panose="020B0606020202030204" pitchFamily="34" charset="0"/>
              </a:rPr>
              <a:t>Görev ve Hizmet Bilgileri</a:t>
            </a:r>
            <a:r>
              <a:rPr lang="tr-TR" dirty="0">
                <a:latin typeface="Arial Narrow" panose="020B0606020202030204" pitchFamily="34" charset="0"/>
              </a:rPr>
              <a:t>: Görev ve verdiği hizmet </a:t>
            </a:r>
            <a:r>
              <a:rPr lang="tr-TR" dirty="0" smtClean="0">
                <a:latin typeface="Arial Narrow" panose="020B0606020202030204" pitchFamily="34" charset="0"/>
              </a:rPr>
              <a:t>bilgilerini </a:t>
            </a:r>
            <a:r>
              <a:rPr lang="tr-TR" dirty="0" smtClean="0"/>
              <a:t>paylaşabilecektir.</a:t>
            </a:r>
            <a:r>
              <a:rPr lang="tr-TR" dirty="0" smtClean="0">
                <a:latin typeface="Arial Narrow" panose="020B0606020202030204" pitchFamily="34" charset="0"/>
              </a:rPr>
              <a:t>  </a:t>
            </a:r>
            <a:endParaRPr lang="tr-TR" dirty="0">
              <a:latin typeface="Arial Narrow" panose="020B0606020202030204" pitchFamily="34" charset="0"/>
            </a:endParaRPr>
          </a:p>
        </p:txBody>
      </p:sp>
      <p:sp>
        <p:nvSpPr>
          <p:cNvPr id="23" name="Dikdörtgen 22"/>
          <p:cNvSpPr/>
          <p:nvPr/>
        </p:nvSpPr>
        <p:spPr>
          <a:xfrm>
            <a:off x="2634338" y="5482115"/>
            <a:ext cx="974634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tr-TR" b="1" dirty="0">
                <a:latin typeface="Arial Narrow" panose="020B0606020202030204" pitchFamily="34" charset="0"/>
              </a:rPr>
              <a:t>Etkinlikler</a:t>
            </a:r>
            <a:r>
              <a:rPr lang="tr-TR" dirty="0">
                <a:latin typeface="Arial Narrow" panose="020B0606020202030204" pitchFamily="34" charset="0"/>
              </a:rPr>
              <a:t>: Gerçekleştirilmesi planlanan etkinliklere ait bilgilerini </a:t>
            </a:r>
            <a:r>
              <a:rPr lang="tr-TR" dirty="0" smtClean="0">
                <a:latin typeface="Arial Narrow" panose="020B0606020202030204" pitchFamily="34" charset="0"/>
              </a:rPr>
              <a:t>paylaşabilecektir.</a:t>
            </a:r>
            <a:endParaRPr lang="tr-TR" dirty="0">
              <a:latin typeface="Arial Narrow" panose="020B0606020202030204" pitchFamily="34" charset="0"/>
            </a:endParaRPr>
          </a:p>
        </p:txBody>
      </p:sp>
      <p:grpSp>
        <p:nvGrpSpPr>
          <p:cNvPr id="36" name="Grup 35"/>
          <p:cNvGrpSpPr/>
          <p:nvPr/>
        </p:nvGrpSpPr>
        <p:grpSpPr>
          <a:xfrm>
            <a:off x="0" y="479424"/>
            <a:ext cx="2440445" cy="5562520"/>
            <a:chOff x="0" y="479424"/>
            <a:chExt cx="2440445" cy="5562520"/>
          </a:xfrm>
        </p:grpSpPr>
        <p:grpSp>
          <p:nvGrpSpPr>
            <p:cNvPr id="34" name="Grup 33"/>
            <p:cNvGrpSpPr/>
            <p:nvPr/>
          </p:nvGrpSpPr>
          <p:grpSpPr>
            <a:xfrm>
              <a:off x="0" y="479424"/>
              <a:ext cx="2380343" cy="5562520"/>
              <a:chOff x="0" y="479424"/>
              <a:chExt cx="2380343" cy="5562520"/>
            </a:xfrm>
          </p:grpSpPr>
          <p:pic>
            <p:nvPicPr>
              <p:cNvPr id="3" name="Resim 2"/>
              <p:cNvPicPr>
                <a:picLocks noChangeAspect="1"/>
              </p:cNvPicPr>
              <p:nvPr/>
            </p:nvPicPr>
            <p:blipFill rotWithShape="1">
              <a:blip r:embed="rId2"/>
              <a:srcRect b="22914"/>
              <a:stretch/>
            </p:blipFill>
            <p:spPr>
              <a:xfrm>
                <a:off x="0" y="479424"/>
                <a:ext cx="2380343" cy="4368801"/>
              </a:xfrm>
              <a:prstGeom prst="rect">
                <a:avLst/>
              </a:prstGeom>
            </p:spPr>
          </p:pic>
          <p:pic>
            <p:nvPicPr>
              <p:cNvPr id="30" name="Resim 29"/>
              <p:cNvPicPr>
                <a:picLocks noChangeAspect="1"/>
              </p:cNvPicPr>
              <p:nvPr/>
            </p:nvPicPr>
            <p:blipFill rotWithShape="1">
              <a:blip r:embed="rId2"/>
              <a:srcRect t="77999" r="56993" b="15110"/>
              <a:stretch/>
            </p:blipFill>
            <p:spPr>
              <a:xfrm>
                <a:off x="26308" y="5630929"/>
                <a:ext cx="1077424" cy="411015"/>
              </a:xfrm>
              <a:prstGeom prst="rect">
                <a:avLst/>
              </a:prstGeom>
            </p:spPr>
          </p:pic>
          <p:pic>
            <p:nvPicPr>
              <p:cNvPr id="32" name="Resim 31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48094" y="5299597"/>
                <a:ext cx="1343025" cy="409575"/>
              </a:xfrm>
              <a:prstGeom prst="rect">
                <a:avLst/>
              </a:prstGeom>
            </p:spPr>
          </p:pic>
          <p:pic>
            <p:nvPicPr>
              <p:cNvPr id="33" name="Resim 32"/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6308" y="4946750"/>
                <a:ext cx="1933575" cy="361950"/>
              </a:xfrm>
              <a:prstGeom prst="rect">
                <a:avLst/>
              </a:prstGeom>
            </p:spPr>
          </p:pic>
        </p:grpSp>
        <p:pic>
          <p:nvPicPr>
            <p:cNvPr id="35" name="Resim 34"/>
            <p:cNvPicPr>
              <a:picLocks noChangeAspect="1"/>
            </p:cNvPicPr>
            <p:nvPr/>
          </p:nvPicPr>
          <p:blipFill rotWithShape="1">
            <a:blip r:embed="rId2"/>
            <a:srcRect l="59223" t="26162" b="67955"/>
            <a:stretch/>
          </p:blipFill>
          <p:spPr>
            <a:xfrm>
              <a:off x="1469802" y="1732948"/>
              <a:ext cx="970643" cy="333375"/>
            </a:xfrm>
            <a:prstGeom prst="rect">
              <a:avLst/>
            </a:prstGeom>
          </p:spPr>
        </p:pic>
      </p:grpSp>
      <p:sp>
        <p:nvSpPr>
          <p:cNvPr id="40" name="Dikdörtgen 39"/>
          <p:cNvSpPr/>
          <p:nvPr/>
        </p:nvSpPr>
        <p:spPr>
          <a:xfrm>
            <a:off x="146510" y="4131442"/>
            <a:ext cx="1491790" cy="348002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42" name="Dikdörtgen 41"/>
          <p:cNvSpPr/>
          <p:nvPr/>
        </p:nvSpPr>
        <p:spPr>
          <a:xfrm>
            <a:off x="146510" y="3750442"/>
            <a:ext cx="1491790" cy="348002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43" name="Dikdörtgen 42"/>
          <p:cNvSpPr/>
          <p:nvPr/>
        </p:nvSpPr>
        <p:spPr>
          <a:xfrm>
            <a:off x="146510" y="3369442"/>
            <a:ext cx="1491790" cy="348002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44" name="Dikdörtgen 43"/>
          <p:cNvSpPr/>
          <p:nvPr/>
        </p:nvSpPr>
        <p:spPr>
          <a:xfrm>
            <a:off x="146510" y="2969392"/>
            <a:ext cx="1491790" cy="348002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45" name="Dikdörtgen 44"/>
          <p:cNvSpPr/>
          <p:nvPr/>
        </p:nvSpPr>
        <p:spPr>
          <a:xfrm>
            <a:off x="139937" y="5660338"/>
            <a:ext cx="1491790" cy="348002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46" name="Dikdörtgen 45"/>
          <p:cNvSpPr/>
          <p:nvPr/>
        </p:nvSpPr>
        <p:spPr>
          <a:xfrm>
            <a:off x="139937" y="5279338"/>
            <a:ext cx="1491790" cy="348002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47" name="Dikdörtgen 46"/>
          <p:cNvSpPr/>
          <p:nvPr/>
        </p:nvSpPr>
        <p:spPr>
          <a:xfrm>
            <a:off x="139937" y="4898338"/>
            <a:ext cx="1819946" cy="348002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48" name="Dikdörtgen 47"/>
          <p:cNvSpPr/>
          <p:nvPr/>
        </p:nvSpPr>
        <p:spPr>
          <a:xfrm>
            <a:off x="139937" y="4517338"/>
            <a:ext cx="1491790" cy="348002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49" name="Metin kutusu 48"/>
          <p:cNvSpPr txBox="1"/>
          <p:nvPr/>
        </p:nvSpPr>
        <p:spPr>
          <a:xfrm>
            <a:off x="2669526" y="163136"/>
            <a:ext cx="68529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Akıllı Şehri Ekosisteminde Menü Açıklaması</a:t>
            </a:r>
            <a:endParaRPr lang="tr-TR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689316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8"/>
                                            </p:cond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6750"/>
                            </p:stCondLst>
                            <p:childTnLst>
                              <p:par>
                                <p:cTn id="2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8"/>
                                            </p:cond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250"/>
                            </p:stCondLst>
                            <p:childTnLst>
                              <p:par>
                                <p:cTn id="3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38"/>
                                            </p:cond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4500"/>
                            </p:stCondLst>
                            <p:childTnLst>
                              <p:par>
                                <p:cTn id="4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48"/>
                                            </p:cond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8500"/>
                            </p:stCondLst>
                            <p:childTnLst>
                              <p:par>
                                <p:cTn id="5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8"/>
                                            </p:cond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22000"/>
                            </p:stCondLst>
                            <p:childTnLst>
                              <p:par>
                                <p:cTn id="6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68"/>
                                            </p:cond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25250"/>
                            </p:stCondLst>
                            <p:childTnLst>
                              <p:par>
                                <p:cTn id="7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78"/>
                                            </p:cond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28250"/>
                            </p:stCondLst>
                            <p:childTnLst>
                              <p:par>
                                <p:cTn id="8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8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88"/>
                                            </p:cond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6" grpId="0"/>
      <p:bldP spid="17" grpId="0"/>
      <p:bldP spid="19" grpId="0"/>
      <p:bldP spid="20" grpId="0"/>
      <p:bldP spid="21" grpId="0"/>
      <p:bldP spid="22" grpId="0"/>
      <p:bldP spid="23" grpId="0"/>
      <p:bldP spid="40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/>
    </p:bld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4285</TotalTime>
  <Words>146</Words>
  <Application>Microsoft Office PowerPoint</Application>
  <PresentationFormat>Geniş ekran</PresentationFormat>
  <Paragraphs>15</Paragraphs>
  <Slides>3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7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3</vt:i4>
      </vt:variant>
    </vt:vector>
  </HeadingPairs>
  <TitlesOfParts>
    <vt:vector size="11" baseType="lpstr">
      <vt:lpstr>Arial</vt:lpstr>
      <vt:lpstr>Arial Black</vt:lpstr>
      <vt:lpstr>Arial Narrow</vt:lpstr>
      <vt:lpstr>Calibri</vt:lpstr>
      <vt:lpstr>Calibri Light</vt:lpstr>
      <vt:lpstr>Montserrat</vt:lpstr>
      <vt:lpstr>Wingdings</vt:lpstr>
      <vt:lpstr>Office Teması</vt:lpstr>
      <vt:lpstr>Veri Girişi</vt:lpstr>
      <vt:lpstr>PowerPoint Sunusu</vt:lpstr>
      <vt:lpstr>PowerPoint Sunusu</vt:lpstr>
    </vt:vector>
  </TitlesOfParts>
  <Company>Cevre ve Sehircilik Bakanligi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Hakan Güven</dc:creator>
  <cp:lastModifiedBy>Hakan Güven</cp:lastModifiedBy>
  <cp:revision>56</cp:revision>
  <dcterms:created xsi:type="dcterms:W3CDTF">2023-03-20T11:27:31Z</dcterms:created>
  <dcterms:modified xsi:type="dcterms:W3CDTF">2023-06-21T12:19:13Z</dcterms:modified>
</cp:coreProperties>
</file>