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16" autoAdjust="0"/>
  </p:normalViewPr>
  <p:slideViewPr>
    <p:cSldViewPr snapToGrid="0" showGuides="1">
      <p:cViewPr varScale="1">
        <p:scale>
          <a:sx n="99" d="100"/>
          <a:sy n="99" d="100"/>
        </p:scale>
        <p:origin x="9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146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412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618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350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31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892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534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550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5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5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808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17FD-5C12-4D94-A395-6B5A7D6F4DD2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6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Şehir Ekosistemi Platformu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latin typeface="Arial Narrow" panose="020B0606020202030204" pitchFamily="34" charset="0"/>
              </a:rPr>
              <a:t>Kullanıcı Yönetim Paneli</a:t>
            </a:r>
            <a:endParaRPr lang="tr-TR" sz="3300" dirty="0">
              <a:latin typeface="Arial Narrow" panose="020B060602020203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13772" cy="13888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497" y="138433"/>
            <a:ext cx="3473503" cy="98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7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" y="673716"/>
            <a:ext cx="12163878" cy="3812559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205264" y="3314700"/>
            <a:ext cx="495300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920264" y="2876550"/>
            <a:ext cx="495300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8034564" y="3314700"/>
            <a:ext cx="1428750" cy="366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1908628" y="1232483"/>
            <a:ext cx="1325336" cy="5296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14061" y="967662"/>
            <a:ext cx="1088572" cy="3382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723673" y="4918143"/>
            <a:ext cx="10744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 Narrow" panose="020B0606020202030204" pitchFamily="34" charset="0"/>
              </a:rPr>
              <a:t>"Kişisel </a:t>
            </a:r>
            <a:r>
              <a:rPr lang="tr-TR" b="1" dirty="0" smtClean="0">
                <a:latin typeface="Arial Narrow" panose="020B0606020202030204" pitchFamily="34" charset="0"/>
              </a:rPr>
              <a:t>Bilgiler" </a:t>
            </a:r>
            <a:r>
              <a:rPr lang="tr-TR" dirty="0">
                <a:latin typeface="Arial Narrow" panose="020B0606020202030204" pitchFamily="34" charset="0"/>
              </a:rPr>
              <a:t>sayfası düzenlendikten </a:t>
            </a:r>
            <a:r>
              <a:rPr lang="tr-TR" dirty="0" smtClean="0">
                <a:latin typeface="Arial Narrow" panose="020B0606020202030204" pitchFamily="34" charset="0"/>
              </a:rPr>
              <a:t>sonra Kullanıcı rolünün onaylanması için </a:t>
            </a:r>
            <a:r>
              <a:rPr lang="tr-TR" b="1" dirty="0" smtClean="0">
                <a:latin typeface="Arial Narrow" panose="020B0606020202030204" pitchFamily="34" charset="0"/>
              </a:rPr>
              <a:t>"Talepler" </a:t>
            </a:r>
            <a:r>
              <a:rPr lang="tr-TR" dirty="0" smtClean="0">
                <a:latin typeface="Arial Narrow" panose="020B0606020202030204" pitchFamily="34" charset="0"/>
              </a:rPr>
              <a:t>sekmesinden </a:t>
            </a:r>
          </a:p>
          <a:p>
            <a:r>
              <a:rPr lang="tr-TR" b="1" dirty="0" smtClean="0">
                <a:latin typeface="Arial Narrow" panose="020B0606020202030204" pitchFamily="34" charset="0"/>
              </a:rPr>
              <a:t>"Yeni Yetki Talebi" </a:t>
            </a:r>
            <a:r>
              <a:rPr lang="tr-TR" dirty="0" smtClean="0">
                <a:latin typeface="Arial Narrow" panose="020B0606020202030204" pitchFamily="34" charset="0"/>
              </a:rPr>
              <a:t>nin oluşturulması gerekmektedir.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3388332" y="122278"/>
            <a:ext cx="541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Akıllı Şehri Ekosisteminde Talep Nasıl Açılır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813764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314793" y="2018786"/>
            <a:ext cx="6373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 Narrow" panose="020B0606020202030204" pitchFamily="34" charset="0"/>
              </a:rPr>
              <a:t>Yeni yetki talebinde, seçilmek istenen kullanıcı rolüne ait alt bilgi bulunamadığında </a:t>
            </a:r>
            <a:r>
              <a:rPr lang="tr-TR" u="sng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asep@csb.gov.tr</a:t>
            </a:r>
            <a:r>
              <a:rPr lang="tr-TR" dirty="0">
                <a:latin typeface="Arial Narrow" panose="020B0606020202030204" pitchFamily="34" charset="0"/>
              </a:rPr>
              <a:t> </a:t>
            </a:r>
            <a:r>
              <a:rPr lang="tr-TR" dirty="0" smtClean="0">
                <a:latin typeface="Arial Narrow" panose="020B0606020202030204" pitchFamily="34" charset="0"/>
              </a:rPr>
              <a:t>adresine bildirilmesi gerekmektedir.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314793" y="3429000"/>
            <a:ext cx="6291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 Narrow" panose="020B0606020202030204" pitchFamily="34" charset="0"/>
              </a:rPr>
              <a:t>Talep edilen kullanıcı rolüne ait resmi dokümanın </a:t>
            </a:r>
            <a:r>
              <a:rPr lang="tr-TR" b="1" dirty="0" smtClean="0">
                <a:latin typeface="Arial Narrow" panose="020B0606020202030204" pitchFamily="34" charset="0"/>
              </a:rPr>
              <a:t>"Belge" </a:t>
            </a:r>
            <a:r>
              <a:rPr lang="tr-TR" dirty="0" smtClean="0">
                <a:latin typeface="Arial Narrow" panose="020B0606020202030204" pitchFamily="34" charset="0"/>
              </a:rPr>
              <a:t>bölümüne eklenmesi gerekmektedir.</a:t>
            </a:r>
            <a:endParaRPr lang="tr-TR" dirty="0">
              <a:latin typeface="Arial Narrow" panose="020B0606020202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tr-TR" dirty="0">
              <a:latin typeface="Arial Narrow" panose="020B0606020202030204" pitchFamily="34" charset="0"/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0" y="476249"/>
            <a:ext cx="5133974" cy="6296026"/>
            <a:chOff x="1" y="-1"/>
            <a:chExt cx="5223987" cy="5895976"/>
          </a:xfrm>
        </p:grpSpPr>
        <p:pic>
          <p:nvPicPr>
            <p:cNvPr id="3" name="Resim 2"/>
            <p:cNvPicPr>
              <a:picLocks noChangeAspect="1"/>
            </p:cNvPicPr>
            <p:nvPr/>
          </p:nvPicPr>
          <p:blipFill rotWithShape="1">
            <a:blip r:embed="rId2"/>
            <a:srcRect r="72537"/>
            <a:stretch/>
          </p:blipFill>
          <p:spPr>
            <a:xfrm>
              <a:off x="1" y="0"/>
              <a:ext cx="3149600" cy="5895975"/>
            </a:xfrm>
            <a:prstGeom prst="rect">
              <a:avLst/>
            </a:prstGeom>
          </p:spPr>
        </p:pic>
        <p:pic>
          <p:nvPicPr>
            <p:cNvPr id="6" name="Resim 5"/>
            <p:cNvPicPr>
              <a:picLocks noChangeAspect="1"/>
            </p:cNvPicPr>
            <p:nvPr/>
          </p:nvPicPr>
          <p:blipFill rotWithShape="1">
            <a:blip r:embed="rId2"/>
            <a:srcRect l="81912"/>
            <a:stretch/>
          </p:blipFill>
          <p:spPr>
            <a:xfrm>
              <a:off x="3149601" y="-1"/>
              <a:ext cx="2074387" cy="5895975"/>
            </a:xfrm>
            <a:prstGeom prst="rect">
              <a:avLst/>
            </a:prstGeom>
          </p:spPr>
        </p:pic>
      </p:grpSp>
      <p:sp>
        <p:nvSpPr>
          <p:cNvPr id="9" name="Dikdörtgen 8"/>
          <p:cNvSpPr/>
          <p:nvPr/>
        </p:nvSpPr>
        <p:spPr>
          <a:xfrm>
            <a:off x="5314793" y="786604"/>
            <a:ext cx="6562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 Narrow" panose="020B0606020202030204" pitchFamily="34" charset="0"/>
              </a:rPr>
              <a:t>"Yeni Yetki Talebi" </a:t>
            </a:r>
            <a:r>
              <a:rPr lang="tr-TR" dirty="0" smtClean="0">
                <a:latin typeface="Arial Narrow" panose="020B0606020202030204" pitchFamily="34" charset="0"/>
              </a:rPr>
              <a:t>ekranında talep edilen kullanıcı rolünün seçilmesi gerekmektedir. </a:t>
            </a:r>
            <a:endParaRPr lang="tr-TR" dirty="0">
              <a:latin typeface="Arial Narrow" panose="020B0606020202030204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314793" y="4676194"/>
            <a:ext cx="6743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Kamu Kurumu, Yerel Yönetim veya Üniversite </a:t>
            </a:r>
            <a:r>
              <a:rPr lang="tr-TR" dirty="0" smtClean="0">
                <a:latin typeface="Arial Narrow" panose="020B0606020202030204" pitchFamily="34" charset="0"/>
              </a:rPr>
              <a:t>adına yetki talep edildiğinde </a:t>
            </a:r>
            <a:r>
              <a:rPr lang="tr-TR" b="1" dirty="0" smtClean="0">
                <a:latin typeface="Arial Narrow" panose="020B0606020202030204" pitchFamily="34" charset="0"/>
              </a:rPr>
              <a:t>"Kurum" </a:t>
            </a:r>
            <a:r>
              <a:rPr lang="tr-TR" dirty="0" smtClean="0">
                <a:latin typeface="Arial Narrow" panose="020B0606020202030204" pitchFamily="34" charset="0"/>
              </a:rPr>
              <a:t>ve </a:t>
            </a:r>
            <a:r>
              <a:rPr lang="tr-TR" b="1" dirty="0" smtClean="0">
                <a:latin typeface="Arial Narrow" panose="020B0606020202030204" pitchFamily="34" charset="0"/>
              </a:rPr>
              <a:t>"Alt Birim" </a:t>
            </a:r>
            <a:r>
              <a:rPr lang="tr-TR" dirty="0" smtClean="0">
                <a:latin typeface="Arial Narrow" panose="020B0606020202030204" pitchFamily="34" charset="0"/>
              </a:rPr>
              <a:t>seçilmesi gerekmektedir.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5314793" y="5646390"/>
            <a:ext cx="6648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Sivil Toplum Kuruluşu veya Firma </a:t>
            </a:r>
            <a:r>
              <a:rPr lang="tr-TR" dirty="0">
                <a:latin typeface="Arial Narrow" panose="020B0606020202030204" pitchFamily="34" charset="0"/>
              </a:rPr>
              <a:t>adına yetki talebi </a:t>
            </a:r>
            <a:r>
              <a:rPr lang="tr-TR" dirty="0" smtClean="0">
                <a:latin typeface="Arial Narrow" panose="020B0606020202030204" pitchFamily="34" charset="0"/>
              </a:rPr>
              <a:t>varsa Vergi Numarası girilerek sorgulama yapılması gerekmektedir</a:t>
            </a:r>
            <a:r>
              <a:rPr lang="tr-TR" dirty="0">
                <a:latin typeface="Arial Narrow" panose="020B0606020202030204" pitchFamily="34" charset="0"/>
              </a:rPr>
              <a:t>. </a:t>
            </a:r>
            <a:endParaRPr lang="tr-TR" dirty="0" smtClean="0">
              <a:latin typeface="Arial Narrow" panose="020B0606020202030204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388332" y="122278"/>
            <a:ext cx="541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Akıllı Şehri Ekosisteminde Talep Nasıl Açılır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656675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2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0" y="5322767"/>
            <a:ext cx="121638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 Narrow" panose="020B0606020202030204" pitchFamily="34" charset="0"/>
              </a:rPr>
              <a:t>Kayıt işleminin tamamlanması için Sistem </a:t>
            </a:r>
            <a:r>
              <a:rPr lang="tr-TR" dirty="0">
                <a:latin typeface="Arial Narrow" panose="020B0606020202030204" pitchFamily="34" charset="0"/>
              </a:rPr>
              <a:t>Yöneticisi (Çevre, Şehircilik ve İklim Değişikliği Bakanlığı - Coğrafi Bilgi Sistemleri Genel Müdürlüğü) </a:t>
            </a:r>
            <a:r>
              <a:rPr lang="tr-TR" dirty="0" smtClean="0">
                <a:latin typeface="Arial Narrow" panose="020B0606020202030204" pitchFamily="34" charset="0"/>
              </a:rPr>
              <a:t>tarafından onay verilmesi gerekmektedir. </a:t>
            </a:r>
          </a:p>
          <a:p>
            <a:endParaRPr lang="tr-TR" dirty="0" smtClean="0">
              <a:latin typeface="Arial Narrow" panose="020B0606020202030204" pitchFamily="34" charset="0"/>
            </a:endParaRPr>
          </a:p>
          <a:p>
            <a:r>
              <a:rPr lang="tr-TR" b="1" u="sng" dirty="0" smtClean="0">
                <a:latin typeface="Arial Narrow" panose="020B0606020202030204" pitchFamily="34" charset="0"/>
              </a:rPr>
              <a:t>Gerektiğinde, sistem yöneticisi toplantı talep edebilecektir.</a:t>
            </a:r>
          </a:p>
          <a:p>
            <a:pPr algn="ctr"/>
            <a:endParaRPr lang="tr-TR" dirty="0">
              <a:latin typeface="Arial Narrow" panose="020B0606020202030204" pitchFamily="34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4241"/>
            <a:ext cx="12163878" cy="3812559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2191202" y="3705225"/>
            <a:ext cx="495300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7906202" y="3267075"/>
            <a:ext cx="495300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8020502" y="3705225"/>
            <a:ext cx="1428750" cy="366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Dikdörtgen 17"/>
          <p:cNvSpPr/>
          <p:nvPr/>
        </p:nvSpPr>
        <p:spPr>
          <a:xfrm>
            <a:off x="9618433" y="3569423"/>
            <a:ext cx="916217" cy="4545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388332" y="122278"/>
            <a:ext cx="541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Akıllı Şehri Ekosisteminde Talep Nasıl Açılır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067652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  <p:bldP spid="9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167</Words>
  <Application>Microsoft Office PowerPoint</Application>
  <PresentationFormat>Geniş ekran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Wingdings</vt:lpstr>
      <vt:lpstr>Office Teması</vt:lpstr>
      <vt:lpstr>Akıllı Şehir Ekosistemi Platformu  Kullanıcı Yönetim Paneli</vt:lpstr>
      <vt:lpstr>PowerPoint Sunusu</vt:lpstr>
      <vt:lpstr>PowerPoint Sunusu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Güven</dc:creator>
  <cp:lastModifiedBy>Hakan Güven</cp:lastModifiedBy>
  <cp:revision>34</cp:revision>
  <dcterms:created xsi:type="dcterms:W3CDTF">2023-03-20T11:27:31Z</dcterms:created>
  <dcterms:modified xsi:type="dcterms:W3CDTF">2023-04-10T08:57:26Z</dcterms:modified>
</cp:coreProperties>
</file>