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1" r:id="rId3"/>
    <p:sldId id="302" r:id="rId4"/>
    <p:sldId id="303" r:id="rId5"/>
    <p:sldId id="304" r:id="rId6"/>
    <p:sldId id="305" r:id="rId7"/>
    <p:sldId id="307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14" autoAdjust="0"/>
    <p:restoredTop sz="95116" autoAdjust="0"/>
  </p:normalViewPr>
  <p:slideViewPr>
    <p:cSldViewPr snapToGrid="0" showGuides="1">
      <p:cViewPr>
        <p:scale>
          <a:sx n="75" d="100"/>
          <a:sy n="75" d="100"/>
        </p:scale>
        <p:origin x="444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14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41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61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535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23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589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53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55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3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5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680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917FD-5C12-4D94-A395-6B5A7D6F4DD2}" type="datetimeFigureOut">
              <a:rPr lang="tr-TR" smtClean="0"/>
              <a:t>21.06.2023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5C5E-E1EE-418B-AE3D-4FB4B36E006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267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74229"/>
            <a:ext cx="10515600" cy="662781"/>
          </a:xfrm>
        </p:spPr>
        <p:txBody>
          <a:bodyPr>
            <a:normAutofit/>
          </a:bodyPr>
          <a:lstStyle/>
          <a:p>
            <a:pPr algn="ctr"/>
            <a:r>
              <a:rPr lang="tr-TR" sz="3300" dirty="0" smtClean="0">
                <a:latin typeface="Arial Narrow" panose="020B0606020202030204" pitchFamily="34" charset="0"/>
              </a:rPr>
              <a:t>Kişisel Bilgiler</a:t>
            </a:r>
            <a:endParaRPr lang="tr-TR" sz="3300" dirty="0">
              <a:latin typeface="Arial Narrow" panose="020B060602020203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13772" cy="13888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8497" y="138433"/>
            <a:ext cx="3473503" cy="983001"/>
          </a:xfrm>
          <a:prstGeom prst="rect">
            <a:avLst/>
          </a:prstGeom>
        </p:spPr>
      </p:pic>
      <p:sp>
        <p:nvSpPr>
          <p:cNvPr id="5" name="Unvan 1"/>
          <p:cNvSpPr txBox="1">
            <a:spLocks/>
          </p:cNvSpPr>
          <p:nvPr/>
        </p:nvSpPr>
        <p:spPr>
          <a:xfrm>
            <a:off x="838200" y="26972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sz="3300" dirty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838200" y="2531541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4000" b="1" dirty="0" smtClean="0">
                <a:latin typeface="Arial Black" panose="020B0A04020102020204" pitchFamily="34" charset="0"/>
              </a:rPr>
              <a:t>Akıllı Şehir Ekosistemi Platformu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594043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226">
        <p15:prstTrans prst="pageCurlDouble"/>
      </p:transition>
    </mc:Choice>
    <mc:Fallback xmlns="">
      <p:transition spd="slow" advTm="222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898960" y="502350"/>
            <a:ext cx="10110053" cy="5129712"/>
            <a:chOff x="654517" y="502215"/>
            <a:chExt cx="10289406" cy="5357944"/>
          </a:xfrm>
        </p:grpSpPr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4517" y="502215"/>
              <a:ext cx="10289406" cy="4899192"/>
            </a:xfrm>
            <a:prstGeom prst="rect">
              <a:avLst/>
            </a:prstGeom>
          </p:spPr>
        </p:pic>
        <p:pic>
          <p:nvPicPr>
            <p:cNvPr id="2" name="Resim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3" t="23201" r="6496" b="73640"/>
            <a:stretch/>
          </p:blipFill>
          <p:spPr>
            <a:xfrm>
              <a:off x="2178050" y="1492642"/>
              <a:ext cx="8604250" cy="281999"/>
            </a:xfrm>
            <a:prstGeom prst="rect">
              <a:avLst/>
            </a:prstGeom>
          </p:spPr>
        </p:pic>
        <p:pic>
          <p:nvPicPr>
            <p:cNvPr id="4" name="Resim 3"/>
            <p:cNvPicPr>
              <a:picLocks noChangeAspect="1"/>
            </p:cNvPicPr>
            <p:nvPr/>
          </p:nvPicPr>
          <p:blipFill rotWithShape="1">
            <a:blip r:embed="rId4"/>
            <a:srcRect b="57303"/>
            <a:stretch/>
          </p:blipFill>
          <p:spPr>
            <a:xfrm>
              <a:off x="2178050" y="4934127"/>
              <a:ext cx="8765873" cy="483693"/>
            </a:xfrm>
            <a:prstGeom prst="rect">
              <a:avLst/>
            </a:prstGeom>
          </p:spPr>
        </p:pic>
        <p:pic>
          <p:nvPicPr>
            <p:cNvPr id="18" name="Resim 17"/>
            <p:cNvPicPr>
              <a:picLocks noChangeAspect="1"/>
            </p:cNvPicPr>
            <p:nvPr/>
          </p:nvPicPr>
          <p:blipFill rotWithShape="1">
            <a:blip r:embed="rId4"/>
            <a:srcRect t="59069"/>
            <a:stretch/>
          </p:blipFill>
          <p:spPr>
            <a:xfrm>
              <a:off x="2178050" y="5396470"/>
              <a:ext cx="8765873" cy="463689"/>
            </a:xfrm>
            <a:prstGeom prst="rect">
              <a:avLst/>
            </a:prstGeom>
          </p:spPr>
        </p:pic>
        <p:pic>
          <p:nvPicPr>
            <p:cNvPr id="19" name="Resim 18"/>
            <p:cNvPicPr>
              <a:picLocks noChangeAspect="1"/>
            </p:cNvPicPr>
            <p:nvPr/>
          </p:nvPicPr>
          <p:blipFill rotWithShape="1">
            <a:blip r:embed="rId2"/>
            <a:srcRect t="41698" b="36620"/>
            <a:stretch/>
          </p:blipFill>
          <p:spPr>
            <a:xfrm>
              <a:off x="654517" y="2450582"/>
              <a:ext cx="10289406" cy="1062238"/>
            </a:xfrm>
            <a:prstGeom prst="rect">
              <a:avLst/>
            </a:prstGeom>
          </p:spPr>
        </p:pic>
        <p:pic>
          <p:nvPicPr>
            <p:cNvPr id="16" name="Resim 15"/>
            <p:cNvPicPr>
              <a:picLocks noChangeAspect="1"/>
            </p:cNvPicPr>
            <p:nvPr/>
          </p:nvPicPr>
          <p:blipFill rotWithShape="1">
            <a:blip r:embed="rId2"/>
            <a:srcRect t="68840" b="4040"/>
            <a:stretch/>
          </p:blipFill>
          <p:spPr>
            <a:xfrm>
              <a:off x="654517" y="3485054"/>
              <a:ext cx="10289406" cy="1328369"/>
            </a:xfrm>
            <a:prstGeom prst="rect">
              <a:avLst/>
            </a:prstGeom>
          </p:spPr>
        </p:pic>
        <p:pic>
          <p:nvPicPr>
            <p:cNvPr id="20" name="Resim 19"/>
            <p:cNvPicPr>
              <a:picLocks noChangeAspect="1"/>
            </p:cNvPicPr>
            <p:nvPr/>
          </p:nvPicPr>
          <p:blipFill rotWithShape="1">
            <a:blip r:embed="rId2"/>
            <a:srcRect l="13499" r="84959"/>
            <a:stretch/>
          </p:blipFill>
          <p:spPr>
            <a:xfrm>
              <a:off x="2019300" y="929521"/>
              <a:ext cx="158750" cy="4899192"/>
            </a:xfrm>
            <a:prstGeom prst="rect">
              <a:avLst/>
            </a:prstGeom>
          </p:spPr>
        </p:pic>
      </p:grpSp>
      <p:sp>
        <p:nvSpPr>
          <p:cNvPr id="11" name="Dikdörtgen 10"/>
          <p:cNvSpPr/>
          <p:nvPr/>
        </p:nvSpPr>
        <p:spPr>
          <a:xfrm>
            <a:off x="654517" y="966724"/>
            <a:ext cx="1600200" cy="2952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2669526" y="163136"/>
            <a:ext cx="6852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Akıllı Şehri Ekosisteminde Kişisel Bilgileri Güncelleme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0" y="5732309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smtClean="0">
                <a:latin typeface="Arial Narrow" panose="020B0606020202030204" pitchFamily="34" charset="0"/>
              </a:rPr>
              <a:t>Platformda yetkilendirme talebi için "</a:t>
            </a:r>
            <a:r>
              <a:rPr lang="tr-TR" b="1" dirty="0" smtClean="0">
                <a:latin typeface="Arial Narrow" panose="020B0606020202030204" pitchFamily="34" charset="0"/>
              </a:rPr>
              <a:t>Yönetim </a:t>
            </a:r>
            <a:r>
              <a:rPr lang="tr-TR" b="1" dirty="0" err="1" smtClean="0">
                <a:latin typeface="Arial Narrow" panose="020B0606020202030204" pitchFamily="34" charset="0"/>
              </a:rPr>
              <a:t>Paneli</a:t>
            </a:r>
            <a:r>
              <a:rPr lang="tr-TR" dirty="0" err="1" smtClean="0">
                <a:latin typeface="Arial Narrow" panose="020B0606020202030204" pitchFamily="34" charset="0"/>
              </a:rPr>
              <a:t>"nde</a:t>
            </a:r>
            <a:r>
              <a:rPr lang="tr-TR" dirty="0" smtClean="0">
                <a:latin typeface="Arial Narrow" panose="020B0606020202030204" pitchFamily="34" charset="0"/>
              </a:rPr>
              <a:t> yer alan "</a:t>
            </a:r>
            <a:r>
              <a:rPr lang="tr-TR" b="1" dirty="0" smtClean="0">
                <a:latin typeface="Arial Narrow" panose="020B0606020202030204" pitchFamily="34" charset="0"/>
              </a:rPr>
              <a:t>Kişisel Bilgiler</a:t>
            </a:r>
            <a:r>
              <a:rPr lang="tr-TR" dirty="0" smtClean="0">
                <a:latin typeface="Arial Narrow" panose="020B0606020202030204" pitchFamily="34" charset="0"/>
              </a:rPr>
              <a:t>" sekmesindeki "</a:t>
            </a:r>
            <a:r>
              <a:rPr lang="tr-TR" b="1" dirty="0" smtClean="0">
                <a:latin typeface="Arial Narrow" panose="020B0606020202030204" pitchFamily="34" charset="0"/>
              </a:rPr>
              <a:t>Kişisel Bilgiler</a:t>
            </a:r>
            <a:r>
              <a:rPr lang="tr-TR" dirty="0" smtClean="0">
                <a:latin typeface="Arial Narrow" panose="020B0606020202030204" pitchFamily="34" charset="0"/>
              </a:rPr>
              <a:t>", "</a:t>
            </a:r>
            <a:r>
              <a:rPr lang="tr-TR" b="1" dirty="0" smtClean="0">
                <a:latin typeface="Arial Narrow" panose="020B0606020202030204" pitchFamily="34" charset="0"/>
              </a:rPr>
              <a:t>Uzmanlık Bilgileri</a:t>
            </a:r>
            <a:r>
              <a:rPr lang="tr-TR" dirty="0" smtClean="0">
                <a:latin typeface="Arial Narrow" panose="020B0606020202030204" pitchFamily="34" charset="0"/>
              </a:rPr>
              <a:t>", "</a:t>
            </a:r>
            <a:r>
              <a:rPr lang="tr-TR" b="1" dirty="0" smtClean="0">
                <a:latin typeface="Arial Narrow" panose="020B0606020202030204" pitchFamily="34" charset="0"/>
              </a:rPr>
              <a:t>Sertifika </a:t>
            </a:r>
            <a:r>
              <a:rPr lang="tr-TR" b="1" dirty="0" smtClean="0">
                <a:latin typeface="Arial Narrow" panose="020B0606020202030204" pitchFamily="34" charset="0"/>
              </a:rPr>
              <a:t>Bilgileri</a:t>
            </a:r>
            <a:r>
              <a:rPr lang="tr-TR" dirty="0" smtClean="0">
                <a:latin typeface="Arial Narrow" panose="020B0606020202030204" pitchFamily="34" charset="0"/>
              </a:rPr>
              <a:t>", "</a:t>
            </a:r>
            <a:r>
              <a:rPr lang="tr-TR" b="1" dirty="0" smtClean="0">
                <a:latin typeface="Arial Narrow" panose="020B0606020202030204" pitchFamily="34" charset="0"/>
              </a:rPr>
              <a:t>Çalışma </a:t>
            </a:r>
            <a:r>
              <a:rPr lang="tr-TR" b="1" dirty="0" smtClean="0">
                <a:latin typeface="Arial Narrow" panose="020B0606020202030204" pitchFamily="34" charset="0"/>
              </a:rPr>
              <a:t>Bilgileri</a:t>
            </a:r>
            <a:r>
              <a:rPr lang="tr-TR" dirty="0">
                <a:latin typeface="Arial Narrow" panose="020B0606020202030204" pitchFamily="34" charset="0"/>
              </a:rPr>
              <a:t>" </a:t>
            </a:r>
            <a:r>
              <a:rPr lang="tr-TR" dirty="0" smtClean="0">
                <a:latin typeface="Arial Narrow" panose="020B0606020202030204" pitchFamily="34" charset="0"/>
              </a:rPr>
              <a:t>ve "</a:t>
            </a:r>
            <a:r>
              <a:rPr lang="tr-TR" b="1" dirty="0" smtClean="0">
                <a:latin typeface="Arial Narrow" panose="020B0606020202030204" pitchFamily="34" charset="0"/>
              </a:rPr>
              <a:t>Proje Bilgileri</a:t>
            </a:r>
            <a:r>
              <a:rPr lang="tr-TR" dirty="0">
                <a:latin typeface="Arial Narrow" panose="020B0606020202030204" pitchFamily="34" charset="0"/>
              </a:rPr>
              <a:t>" </a:t>
            </a:r>
            <a:r>
              <a:rPr lang="tr-TR" dirty="0" smtClean="0">
                <a:latin typeface="Arial Narrow" panose="020B0606020202030204" pitchFamily="34" charset="0"/>
              </a:rPr>
              <a:t> bölümlerinin </a:t>
            </a:r>
            <a:r>
              <a:rPr lang="tr-TR" dirty="0" smtClean="0">
                <a:latin typeface="Arial Narrow" panose="020B0606020202030204" pitchFamily="34" charset="0"/>
              </a:rPr>
              <a:t>doldurulması gerekmektedir.</a:t>
            </a:r>
          </a:p>
        </p:txBody>
      </p:sp>
      <p:sp>
        <p:nvSpPr>
          <p:cNvPr id="9" name="Sağ Ok 8"/>
          <p:cNvSpPr/>
          <p:nvPr/>
        </p:nvSpPr>
        <p:spPr>
          <a:xfrm>
            <a:off x="7525805" y="727854"/>
            <a:ext cx="712269" cy="2021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Ok 11"/>
          <p:cNvSpPr/>
          <p:nvPr/>
        </p:nvSpPr>
        <p:spPr>
          <a:xfrm>
            <a:off x="8419346" y="1965492"/>
            <a:ext cx="712269" cy="2021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Sağ Ok 12"/>
          <p:cNvSpPr/>
          <p:nvPr/>
        </p:nvSpPr>
        <p:spPr>
          <a:xfrm>
            <a:off x="8742867" y="3106016"/>
            <a:ext cx="712269" cy="2021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ağ Ok 13"/>
          <p:cNvSpPr/>
          <p:nvPr/>
        </p:nvSpPr>
        <p:spPr>
          <a:xfrm>
            <a:off x="8777592" y="4932490"/>
            <a:ext cx="712269" cy="2021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Sağ Ok 20"/>
          <p:cNvSpPr/>
          <p:nvPr/>
        </p:nvSpPr>
        <p:spPr>
          <a:xfrm>
            <a:off x="8712375" y="3909518"/>
            <a:ext cx="712269" cy="2021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9355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5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7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8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/>
      <p:bldP spid="7" grpId="0"/>
      <p:bldP spid="9" grpId="0" animBg="1"/>
      <p:bldP spid="12" grpId="0" animBg="1"/>
      <p:bldP spid="13" grpId="0" animBg="1"/>
      <p:bldP spid="14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1628825" y="5747320"/>
            <a:ext cx="10147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dirty="0">
              <a:latin typeface="Arial Narrow" panose="020B0606020202030204" pitchFamily="34" charset="0"/>
            </a:endParaRPr>
          </a:p>
          <a:p>
            <a:pPr lvl="0" algn="ctr"/>
            <a:r>
              <a:rPr lang="tr-TR" dirty="0" smtClean="0">
                <a:latin typeface="Arial Narrow" panose="020B0606020202030204" pitchFamily="34" charset="0"/>
              </a:rPr>
              <a:t>" </a:t>
            </a:r>
            <a:r>
              <a:rPr lang="tr-TR" b="1" dirty="0">
                <a:latin typeface="Arial Narrow" panose="020B0606020202030204" pitchFamily="34" charset="0"/>
              </a:rPr>
              <a:t>Kişisel Bilgileri Ekle/ Güncelle</a:t>
            </a:r>
            <a:r>
              <a:rPr lang="tr-TR" dirty="0" smtClean="0">
                <a:latin typeface="Arial Narrow" panose="020B0606020202030204" pitchFamily="34" charset="0"/>
              </a:rPr>
              <a:t>" butonuna tıklanarak 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E-posta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",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Telefon </a:t>
            </a:r>
            <a:r>
              <a:rPr lang="tr-T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Numarası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", 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Adres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 ve 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"</a:t>
            </a:r>
            <a:r>
              <a:rPr lang="tr-T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Sosyal Medya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" 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bilgileri güncellenebilmektedir.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2669526" y="163136"/>
            <a:ext cx="6852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Akıllı Şehri Ekosisteminde Kişisel Bilgileri Güncelleme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up 11"/>
          <p:cNvGrpSpPr/>
          <p:nvPr/>
        </p:nvGrpSpPr>
        <p:grpSpPr>
          <a:xfrm>
            <a:off x="898960" y="502350"/>
            <a:ext cx="10110053" cy="5129712"/>
            <a:chOff x="654517" y="502215"/>
            <a:chExt cx="10289406" cy="5357944"/>
          </a:xfrm>
        </p:grpSpPr>
        <p:pic>
          <p:nvPicPr>
            <p:cNvPr id="13" name="Resim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4517" y="502215"/>
              <a:ext cx="10289406" cy="4899192"/>
            </a:xfrm>
            <a:prstGeom prst="rect">
              <a:avLst/>
            </a:prstGeom>
          </p:spPr>
        </p:pic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3" t="23201" r="6496" b="73640"/>
            <a:stretch/>
          </p:blipFill>
          <p:spPr>
            <a:xfrm>
              <a:off x="2178050" y="1492642"/>
              <a:ext cx="8604250" cy="281999"/>
            </a:xfrm>
            <a:prstGeom prst="rect">
              <a:avLst/>
            </a:prstGeom>
          </p:spPr>
        </p:pic>
        <p:pic>
          <p:nvPicPr>
            <p:cNvPr id="15" name="Resim 14"/>
            <p:cNvPicPr>
              <a:picLocks noChangeAspect="1"/>
            </p:cNvPicPr>
            <p:nvPr/>
          </p:nvPicPr>
          <p:blipFill rotWithShape="1">
            <a:blip r:embed="rId4"/>
            <a:srcRect b="57303"/>
            <a:stretch/>
          </p:blipFill>
          <p:spPr>
            <a:xfrm>
              <a:off x="2178050" y="4934127"/>
              <a:ext cx="8765873" cy="483693"/>
            </a:xfrm>
            <a:prstGeom prst="rect">
              <a:avLst/>
            </a:prstGeom>
          </p:spPr>
        </p:pic>
        <p:pic>
          <p:nvPicPr>
            <p:cNvPr id="16" name="Resim 15"/>
            <p:cNvPicPr>
              <a:picLocks noChangeAspect="1"/>
            </p:cNvPicPr>
            <p:nvPr/>
          </p:nvPicPr>
          <p:blipFill rotWithShape="1">
            <a:blip r:embed="rId4"/>
            <a:srcRect t="59069"/>
            <a:stretch/>
          </p:blipFill>
          <p:spPr>
            <a:xfrm>
              <a:off x="2178050" y="5396470"/>
              <a:ext cx="8765873" cy="463689"/>
            </a:xfrm>
            <a:prstGeom prst="rect">
              <a:avLst/>
            </a:prstGeom>
          </p:spPr>
        </p:pic>
        <p:pic>
          <p:nvPicPr>
            <p:cNvPr id="17" name="Resim 16"/>
            <p:cNvPicPr>
              <a:picLocks noChangeAspect="1"/>
            </p:cNvPicPr>
            <p:nvPr/>
          </p:nvPicPr>
          <p:blipFill rotWithShape="1">
            <a:blip r:embed="rId2"/>
            <a:srcRect t="41698" b="36620"/>
            <a:stretch/>
          </p:blipFill>
          <p:spPr>
            <a:xfrm>
              <a:off x="654517" y="2450582"/>
              <a:ext cx="10289406" cy="1062238"/>
            </a:xfrm>
            <a:prstGeom prst="rect">
              <a:avLst/>
            </a:prstGeom>
          </p:spPr>
        </p:pic>
        <p:pic>
          <p:nvPicPr>
            <p:cNvPr id="18" name="Resim 17"/>
            <p:cNvPicPr>
              <a:picLocks noChangeAspect="1"/>
            </p:cNvPicPr>
            <p:nvPr/>
          </p:nvPicPr>
          <p:blipFill rotWithShape="1">
            <a:blip r:embed="rId2"/>
            <a:srcRect t="68840" b="4040"/>
            <a:stretch/>
          </p:blipFill>
          <p:spPr>
            <a:xfrm>
              <a:off x="654517" y="3485054"/>
              <a:ext cx="10289406" cy="1328369"/>
            </a:xfrm>
            <a:prstGeom prst="rect">
              <a:avLst/>
            </a:prstGeom>
          </p:spPr>
        </p:pic>
        <p:pic>
          <p:nvPicPr>
            <p:cNvPr id="19" name="Resim 18"/>
            <p:cNvPicPr>
              <a:picLocks noChangeAspect="1"/>
            </p:cNvPicPr>
            <p:nvPr/>
          </p:nvPicPr>
          <p:blipFill rotWithShape="1">
            <a:blip r:embed="rId2"/>
            <a:srcRect l="13499" r="84959"/>
            <a:stretch/>
          </p:blipFill>
          <p:spPr>
            <a:xfrm>
              <a:off x="2019300" y="929521"/>
              <a:ext cx="158750" cy="4899192"/>
            </a:xfrm>
            <a:prstGeom prst="rect">
              <a:avLst/>
            </a:prstGeom>
          </p:spPr>
        </p:pic>
      </p:grpSp>
      <p:sp>
        <p:nvSpPr>
          <p:cNvPr id="20" name="Sağ Ok 19"/>
          <p:cNvSpPr/>
          <p:nvPr/>
        </p:nvSpPr>
        <p:spPr>
          <a:xfrm>
            <a:off x="7525805" y="727854"/>
            <a:ext cx="712269" cy="2021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893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898960" y="502350"/>
            <a:ext cx="10110053" cy="5129712"/>
            <a:chOff x="654517" y="502215"/>
            <a:chExt cx="10289406" cy="5357944"/>
          </a:xfrm>
        </p:grpSpPr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4517" y="502215"/>
              <a:ext cx="10289406" cy="4899192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3" t="23201" r="6496" b="73640"/>
            <a:stretch/>
          </p:blipFill>
          <p:spPr>
            <a:xfrm>
              <a:off x="2178050" y="1492642"/>
              <a:ext cx="8604250" cy="281999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 rotWithShape="1">
            <a:blip r:embed="rId4"/>
            <a:srcRect b="57303"/>
            <a:stretch/>
          </p:blipFill>
          <p:spPr>
            <a:xfrm>
              <a:off x="2178050" y="4934127"/>
              <a:ext cx="8765873" cy="483693"/>
            </a:xfrm>
            <a:prstGeom prst="rect">
              <a:avLst/>
            </a:prstGeom>
          </p:spPr>
        </p:pic>
        <p:pic>
          <p:nvPicPr>
            <p:cNvPr id="13" name="Resim 12"/>
            <p:cNvPicPr>
              <a:picLocks noChangeAspect="1"/>
            </p:cNvPicPr>
            <p:nvPr/>
          </p:nvPicPr>
          <p:blipFill rotWithShape="1">
            <a:blip r:embed="rId4"/>
            <a:srcRect t="59069"/>
            <a:stretch/>
          </p:blipFill>
          <p:spPr>
            <a:xfrm>
              <a:off x="2178050" y="5396470"/>
              <a:ext cx="8765873" cy="463689"/>
            </a:xfrm>
            <a:prstGeom prst="rect">
              <a:avLst/>
            </a:prstGeom>
          </p:spPr>
        </p:pic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2"/>
            <a:srcRect t="41698" b="36620"/>
            <a:stretch/>
          </p:blipFill>
          <p:spPr>
            <a:xfrm>
              <a:off x="654517" y="2450582"/>
              <a:ext cx="10289406" cy="1062238"/>
            </a:xfrm>
            <a:prstGeom prst="rect">
              <a:avLst/>
            </a:prstGeom>
          </p:spPr>
        </p:pic>
        <p:pic>
          <p:nvPicPr>
            <p:cNvPr id="15" name="Resim 14"/>
            <p:cNvPicPr>
              <a:picLocks noChangeAspect="1"/>
            </p:cNvPicPr>
            <p:nvPr/>
          </p:nvPicPr>
          <p:blipFill rotWithShape="1">
            <a:blip r:embed="rId2"/>
            <a:srcRect t="68840" b="4040"/>
            <a:stretch/>
          </p:blipFill>
          <p:spPr>
            <a:xfrm>
              <a:off x="654517" y="3485054"/>
              <a:ext cx="10289406" cy="1328369"/>
            </a:xfrm>
            <a:prstGeom prst="rect">
              <a:avLst/>
            </a:prstGeom>
          </p:spPr>
        </p:pic>
        <p:pic>
          <p:nvPicPr>
            <p:cNvPr id="16" name="Resim 15"/>
            <p:cNvPicPr>
              <a:picLocks noChangeAspect="1"/>
            </p:cNvPicPr>
            <p:nvPr/>
          </p:nvPicPr>
          <p:blipFill rotWithShape="1">
            <a:blip r:embed="rId2"/>
            <a:srcRect l="13499" r="84959"/>
            <a:stretch/>
          </p:blipFill>
          <p:spPr>
            <a:xfrm>
              <a:off x="2019300" y="929521"/>
              <a:ext cx="158750" cy="4899192"/>
            </a:xfrm>
            <a:prstGeom prst="rect">
              <a:avLst/>
            </a:prstGeom>
          </p:spPr>
        </p:pic>
      </p:grpSp>
      <p:sp>
        <p:nvSpPr>
          <p:cNvPr id="6" name="Dikdörtgen 5"/>
          <p:cNvSpPr/>
          <p:nvPr/>
        </p:nvSpPr>
        <p:spPr>
          <a:xfrm>
            <a:off x="0" y="5842323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dirty="0" smtClean="0">
                <a:latin typeface="Arial Narrow" panose="020B0606020202030204" pitchFamily="34" charset="0"/>
              </a:rPr>
              <a:t>"</a:t>
            </a:r>
            <a:r>
              <a:rPr lang="tr-TR" b="1" dirty="0" smtClean="0">
                <a:latin typeface="Arial Narrow" panose="020B0606020202030204" pitchFamily="34" charset="0"/>
              </a:rPr>
              <a:t>Uzmanlık </a:t>
            </a:r>
            <a:r>
              <a:rPr lang="tr-TR" b="1" dirty="0">
                <a:latin typeface="Arial Narrow" panose="020B0606020202030204" pitchFamily="34" charset="0"/>
              </a:rPr>
              <a:t>Bilgileri </a:t>
            </a:r>
            <a:r>
              <a:rPr lang="tr-TR" b="1" dirty="0" smtClean="0">
                <a:latin typeface="Arial Narrow" panose="020B0606020202030204" pitchFamily="34" charset="0"/>
              </a:rPr>
              <a:t>Ekle/Güncelle</a:t>
            </a:r>
            <a:r>
              <a:rPr lang="tr-TR" dirty="0">
                <a:latin typeface="Arial Narrow" panose="020B0606020202030204" pitchFamily="34" charset="0"/>
              </a:rPr>
              <a:t>"  </a:t>
            </a:r>
            <a:r>
              <a:rPr lang="tr-TR" dirty="0" smtClean="0">
                <a:latin typeface="Arial Narrow" panose="020B0606020202030204" pitchFamily="34" charset="0"/>
              </a:rPr>
              <a:t>butonuna tıklanarak 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"</a:t>
            </a:r>
            <a:r>
              <a:rPr lang="tr-T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Unvan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",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Uzmanlık Tipi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", 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CV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",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Akıllı Şehir Bileşeni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 ve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Uzmanlık Alanı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 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bilgileri platforma eklenebilmektedir.</a:t>
            </a:r>
            <a:endParaRPr lang="tr-TR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endParaRPr lang="tr-TR" dirty="0" smtClean="0">
              <a:latin typeface="Arial Narrow" panose="020B060602020203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669526" y="163136"/>
            <a:ext cx="6852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Akıllı Şehri Ekosisteminde Kişisel Bilgileri Güncelleme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ağ Ok 8"/>
          <p:cNvSpPr/>
          <p:nvPr/>
        </p:nvSpPr>
        <p:spPr>
          <a:xfrm>
            <a:off x="8429809" y="1983285"/>
            <a:ext cx="712269" cy="2021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232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 6"/>
          <p:cNvGrpSpPr/>
          <p:nvPr/>
        </p:nvGrpSpPr>
        <p:grpSpPr>
          <a:xfrm>
            <a:off x="898960" y="502350"/>
            <a:ext cx="10110053" cy="5129712"/>
            <a:chOff x="654517" y="502215"/>
            <a:chExt cx="10289406" cy="5357944"/>
          </a:xfrm>
        </p:grpSpPr>
        <p:pic>
          <p:nvPicPr>
            <p:cNvPr id="8" name="Resim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4517" y="502215"/>
              <a:ext cx="10289406" cy="4899192"/>
            </a:xfrm>
            <a:prstGeom prst="rect">
              <a:avLst/>
            </a:prstGeom>
          </p:spPr>
        </p:pic>
        <p:pic>
          <p:nvPicPr>
            <p:cNvPr id="11" name="Resim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3" t="23201" r="6496" b="73640"/>
            <a:stretch/>
          </p:blipFill>
          <p:spPr>
            <a:xfrm>
              <a:off x="2178050" y="1492642"/>
              <a:ext cx="8604250" cy="281999"/>
            </a:xfrm>
            <a:prstGeom prst="rect">
              <a:avLst/>
            </a:prstGeom>
          </p:spPr>
        </p:pic>
        <p:pic>
          <p:nvPicPr>
            <p:cNvPr id="12" name="Resim 11"/>
            <p:cNvPicPr>
              <a:picLocks noChangeAspect="1"/>
            </p:cNvPicPr>
            <p:nvPr/>
          </p:nvPicPr>
          <p:blipFill rotWithShape="1">
            <a:blip r:embed="rId4"/>
            <a:srcRect b="57303"/>
            <a:stretch/>
          </p:blipFill>
          <p:spPr>
            <a:xfrm>
              <a:off x="2178050" y="4934127"/>
              <a:ext cx="8765873" cy="483693"/>
            </a:xfrm>
            <a:prstGeom prst="rect">
              <a:avLst/>
            </a:prstGeom>
          </p:spPr>
        </p:pic>
        <p:pic>
          <p:nvPicPr>
            <p:cNvPr id="13" name="Resim 12"/>
            <p:cNvPicPr>
              <a:picLocks noChangeAspect="1"/>
            </p:cNvPicPr>
            <p:nvPr/>
          </p:nvPicPr>
          <p:blipFill rotWithShape="1">
            <a:blip r:embed="rId4"/>
            <a:srcRect t="59069"/>
            <a:stretch/>
          </p:blipFill>
          <p:spPr>
            <a:xfrm>
              <a:off x="2178050" y="5396470"/>
              <a:ext cx="8765873" cy="463689"/>
            </a:xfrm>
            <a:prstGeom prst="rect">
              <a:avLst/>
            </a:prstGeom>
          </p:spPr>
        </p:pic>
        <p:pic>
          <p:nvPicPr>
            <p:cNvPr id="14" name="Resim 13"/>
            <p:cNvPicPr>
              <a:picLocks noChangeAspect="1"/>
            </p:cNvPicPr>
            <p:nvPr/>
          </p:nvPicPr>
          <p:blipFill rotWithShape="1">
            <a:blip r:embed="rId2"/>
            <a:srcRect t="41698" b="36620"/>
            <a:stretch/>
          </p:blipFill>
          <p:spPr>
            <a:xfrm>
              <a:off x="654517" y="2450582"/>
              <a:ext cx="10289406" cy="1062238"/>
            </a:xfrm>
            <a:prstGeom prst="rect">
              <a:avLst/>
            </a:prstGeom>
          </p:spPr>
        </p:pic>
        <p:pic>
          <p:nvPicPr>
            <p:cNvPr id="15" name="Resim 14"/>
            <p:cNvPicPr>
              <a:picLocks noChangeAspect="1"/>
            </p:cNvPicPr>
            <p:nvPr/>
          </p:nvPicPr>
          <p:blipFill rotWithShape="1">
            <a:blip r:embed="rId2"/>
            <a:srcRect t="68840" b="4040"/>
            <a:stretch/>
          </p:blipFill>
          <p:spPr>
            <a:xfrm>
              <a:off x="654517" y="3485054"/>
              <a:ext cx="10289406" cy="1328369"/>
            </a:xfrm>
            <a:prstGeom prst="rect">
              <a:avLst/>
            </a:prstGeom>
          </p:spPr>
        </p:pic>
        <p:pic>
          <p:nvPicPr>
            <p:cNvPr id="16" name="Resim 15"/>
            <p:cNvPicPr>
              <a:picLocks noChangeAspect="1"/>
            </p:cNvPicPr>
            <p:nvPr/>
          </p:nvPicPr>
          <p:blipFill rotWithShape="1">
            <a:blip r:embed="rId2"/>
            <a:srcRect l="13499" r="84959"/>
            <a:stretch/>
          </p:blipFill>
          <p:spPr>
            <a:xfrm>
              <a:off x="2019300" y="929521"/>
              <a:ext cx="158750" cy="4899192"/>
            </a:xfrm>
            <a:prstGeom prst="rect">
              <a:avLst/>
            </a:prstGeom>
          </p:spPr>
        </p:pic>
      </p:grpSp>
      <p:sp>
        <p:nvSpPr>
          <p:cNvPr id="6" name="Dikdörtgen 5"/>
          <p:cNvSpPr/>
          <p:nvPr/>
        </p:nvSpPr>
        <p:spPr>
          <a:xfrm>
            <a:off x="0" y="5747578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smtClean="0">
                <a:latin typeface="Arial Narrow" panose="020B0606020202030204" pitchFamily="34" charset="0"/>
              </a:rPr>
              <a:t>Akıllı Şehir </a:t>
            </a:r>
            <a:r>
              <a:rPr lang="tr-TR" dirty="0" smtClean="0">
                <a:latin typeface="Arial Narrow" panose="020B0606020202030204" pitchFamily="34" charset="0"/>
              </a:rPr>
              <a:t>alanındaki,</a:t>
            </a:r>
            <a:endParaRPr lang="tr-TR" dirty="0">
              <a:latin typeface="Arial Narrow" panose="020B0606020202030204" pitchFamily="34" charset="0"/>
            </a:endParaRPr>
          </a:p>
          <a:p>
            <a:pPr lvl="0" algn="ctr"/>
            <a:r>
              <a:rPr lang="tr-TR" dirty="0" smtClean="0">
                <a:latin typeface="Arial Narrow" panose="020B0606020202030204" pitchFamily="34" charset="0"/>
              </a:rPr>
              <a:t>"</a:t>
            </a:r>
            <a:r>
              <a:rPr lang="tr-TR" b="1" dirty="0" smtClean="0">
                <a:latin typeface="Arial Narrow" panose="020B0606020202030204" pitchFamily="34" charset="0"/>
              </a:rPr>
              <a:t>Çalışma </a:t>
            </a:r>
            <a:r>
              <a:rPr lang="tr-TR" b="1" dirty="0" err="1" smtClean="0">
                <a:latin typeface="Arial Narrow" panose="020B0606020202030204" pitchFamily="34" charset="0"/>
              </a:rPr>
              <a:t>Bilgileri</a:t>
            </a:r>
            <a:r>
              <a:rPr lang="tr-TR" dirty="0" err="1" smtClean="0">
                <a:latin typeface="Arial Narrow" panose="020B0606020202030204" pitchFamily="34" charset="0"/>
              </a:rPr>
              <a:t>"nin</a:t>
            </a:r>
            <a:r>
              <a:rPr lang="tr-TR" dirty="0" smtClean="0">
                <a:latin typeface="Arial Narrow" panose="020B0606020202030204" pitchFamily="34" charset="0"/>
              </a:rPr>
              <a:t> eklendiği </a:t>
            </a:r>
            <a:r>
              <a:rPr lang="tr-TR" dirty="0" err="1" smtClean="0">
                <a:latin typeface="Arial Narrow" panose="020B0606020202030204" pitchFamily="34" charset="0"/>
              </a:rPr>
              <a:t>bölümde</a:t>
            </a:r>
            <a:r>
              <a:rPr lang="tr-TR" dirty="0" err="1">
                <a:solidFill>
                  <a:prstClr val="black"/>
                </a:solidFill>
                <a:latin typeface="Arial Narrow" panose="020B0606020202030204" pitchFamily="34" charset="0"/>
              </a:rPr>
              <a:t>"</a:t>
            </a:r>
            <a:r>
              <a:rPr lang="tr-TR" b="1" dirty="0" err="1">
                <a:solidFill>
                  <a:prstClr val="black"/>
                </a:solidFill>
                <a:latin typeface="Arial Narrow" panose="020B0606020202030204" pitchFamily="34" charset="0"/>
              </a:rPr>
              <a:t>Çalışma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 Açıklaması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",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İş Adresi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",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CV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",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Ülke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",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Kurum/Firma/Üniversite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",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Başlangıç Tarihi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 ,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Bitiş Tarihi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",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İstihdam Türü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 ,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Çalışma Türü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 ve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Halen Çalışıyor</a:t>
            </a:r>
            <a:r>
              <a:rPr lang="tr-TR" dirty="0">
                <a:solidFill>
                  <a:prstClr val="black"/>
                </a:solidFill>
                <a:latin typeface="Arial Narrow" panose="020B0606020202030204" pitchFamily="34" charset="0"/>
              </a:rPr>
              <a:t>" 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bilgileri platforma eklenmektedir.</a:t>
            </a:r>
            <a:endParaRPr lang="tr-TR" dirty="0">
              <a:solidFill>
                <a:prstClr val="black"/>
              </a:solidFill>
              <a:latin typeface="Arial Narrow" panose="020B0606020202030204" pitchFamily="34" charset="0"/>
            </a:endParaRPr>
          </a:p>
          <a:p>
            <a:pPr algn="ctr"/>
            <a:r>
              <a:rPr lang="tr-TR" dirty="0" smtClean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2669526" y="163136"/>
            <a:ext cx="6852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Akıllı Şehri Ekosisteminde Kişisel Bilgileri Güncelleme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ağ Ok 8"/>
          <p:cNvSpPr/>
          <p:nvPr/>
        </p:nvSpPr>
        <p:spPr>
          <a:xfrm>
            <a:off x="8674284" y="3939547"/>
            <a:ext cx="712269" cy="2021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9112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898960" y="502350"/>
            <a:ext cx="10110053" cy="5129712"/>
            <a:chOff x="654517" y="502215"/>
            <a:chExt cx="10289406" cy="5357944"/>
          </a:xfrm>
        </p:grpSpPr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4517" y="502215"/>
              <a:ext cx="10289406" cy="4899192"/>
            </a:xfrm>
            <a:prstGeom prst="rect">
              <a:avLst/>
            </a:prstGeom>
          </p:spPr>
        </p:pic>
        <p:pic>
          <p:nvPicPr>
            <p:cNvPr id="2" name="Resim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3" t="23201" r="6496" b="73640"/>
            <a:stretch/>
          </p:blipFill>
          <p:spPr>
            <a:xfrm>
              <a:off x="2178050" y="1492642"/>
              <a:ext cx="8604250" cy="281999"/>
            </a:xfrm>
            <a:prstGeom prst="rect">
              <a:avLst/>
            </a:prstGeom>
          </p:spPr>
        </p:pic>
        <p:pic>
          <p:nvPicPr>
            <p:cNvPr id="4" name="Resim 3"/>
            <p:cNvPicPr>
              <a:picLocks noChangeAspect="1"/>
            </p:cNvPicPr>
            <p:nvPr/>
          </p:nvPicPr>
          <p:blipFill rotWithShape="1">
            <a:blip r:embed="rId4"/>
            <a:srcRect b="57303"/>
            <a:stretch/>
          </p:blipFill>
          <p:spPr>
            <a:xfrm>
              <a:off x="2178050" y="4934127"/>
              <a:ext cx="8765873" cy="483693"/>
            </a:xfrm>
            <a:prstGeom prst="rect">
              <a:avLst/>
            </a:prstGeom>
          </p:spPr>
        </p:pic>
        <p:pic>
          <p:nvPicPr>
            <p:cNvPr id="18" name="Resim 17"/>
            <p:cNvPicPr>
              <a:picLocks noChangeAspect="1"/>
            </p:cNvPicPr>
            <p:nvPr/>
          </p:nvPicPr>
          <p:blipFill rotWithShape="1">
            <a:blip r:embed="rId4"/>
            <a:srcRect t="59069"/>
            <a:stretch/>
          </p:blipFill>
          <p:spPr>
            <a:xfrm>
              <a:off x="2178050" y="5396470"/>
              <a:ext cx="8765873" cy="463689"/>
            </a:xfrm>
            <a:prstGeom prst="rect">
              <a:avLst/>
            </a:prstGeom>
          </p:spPr>
        </p:pic>
        <p:pic>
          <p:nvPicPr>
            <p:cNvPr id="19" name="Resim 18"/>
            <p:cNvPicPr>
              <a:picLocks noChangeAspect="1"/>
            </p:cNvPicPr>
            <p:nvPr/>
          </p:nvPicPr>
          <p:blipFill rotWithShape="1">
            <a:blip r:embed="rId2"/>
            <a:srcRect t="41698" b="36620"/>
            <a:stretch/>
          </p:blipFill>
          <p:spPr>
            <a:xfrm>
              <a:off x="654517" y="2450582"/>
              <a:ext cx="10289406" cy="1062238"/>
            </a:xfrm>
            <a:prstGeom prst="rect">
              <a:avLst/>
            </a:prstGeom>
          </p:spPr>
        </p:pic>
        <p:pic>
          <p:nvPicPr>
            <p:cNvPr id="16" name="Resim 15"/>
            <p:cNvPicPr>
              <a:picLocks noChangeAspect="1"/>
            </p:cNvPicPr>
            <p:nvPr/>
          </p:nvPicPr>
          <p:blipFill rotWithShape="1">
            <a:blip r:embed="rId2"/>
            <a:srcRect t="68840" b="4040"/>
            <a:stretch/>
          </p:blipFill>
          <p:spPr>
            <a:xfrm>
              <a:off x="654517" y="3485054"/>
              <a:ext cx="10289406" cy="1328369"/>
            </a:xfrm>
            <a:prstGeom prst="rect">
              <a:avLst/>
            </a:prstGeom>
          </p:spPr>
        </p:pic>
        <p:pic>
          <p:nvPicPr>
            <p:cNvPr id="20" name="Resim 19"/>
            <p:cNvPicPr>
              <a:picLocks noChangeAspect="1"/>
            </p:cNvPicPr>
            <p:nvPr/>
          </p:nvPicPr>
          <p:blipFill rotWithShape="1">
            <a:blip r:embed="rId2"/>
            <a:srcRect l="13499" r="84959"/>
            <a:stretch/>
          </p:blipFill>
          <p:spPr>
            <a:xfrm>
              <a:off x="2019300" y="929521"/>
              <a:ext cx="158750" cy="4899192"/>
            </a:xfrm>
            <a:prstGeom prst="rect">
              <a:avLst/>
            </a:prstGeom>
          </p:spPr>
        </p:pic>
      </p:grpSp>
      <p:sp>
        <p:nvSpPr>
          <p:cNvPr id="5" name="Metin kutusu 4"/>
          <p:cNvSpPr txBox="1"/>
          <p:nvPr/>
        </p:nvSpPr>
        <p:spPr>
          <a:xfrm>
            <a:off x="2669526" y="163136"/>
            <a:ext cx="6852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Akıllı Şehri Ekosisteminde Kişisel Bilgileri Güncelleme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ağ Ok 13"/>
          <p:cNvSpPr/>
          <p:nvPr/>
        </p:nvSpPr>
        <p:spPr>
          <a:xfrm>
            <a:off x="8777592" y="4932490"/>
            <a:ext cx="712269" cy="2021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Dikdörtgen 21"/>
          <p:cNvSpPr/>
          <p:nvPr/>
        </p:nvSpPr>
        <p:spPr>
          <a:xfrm>
            <a:off x="152400" y="5920630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smtClean="0">
                <a:latin typeface="Arial Narrow" panose="020B0606020202030204" pitchFamily="34" charset="0"/>
              </a:rPr>
              <a:t>Akıllı Şehir </a:t>
            </a:r>
            <a:r>
              <a:rPr lang="tr-TR" dirty="0" smtClean="0">
                <a:latin typeface="Arial Narrow" panose="020B0606020202030204" pitchFamily="34" charset="0"/>
              </a:rPr>
              <a:t>alanındaki,</a:t>
            </a:r>
            <a:endParaRPr lang="tr-TR" dirty="0">
              <a:latin typeface="Arial Narrow" panose="020B0606020202030204" pitchFamily="34" charset="0"/>
            </a:endParaRPr>
          </a:p>
          <a:p>
            <a:pPr lvl="0" algn="ctr"/>
            <a:r>
              <a:rPr lang="tr-TR" dirty="0" smtClean="0">
                <a:latin typeface="Arial Narrow" panose="020B0606020202030204" pitchFamily="34" charset="0"/>
              </a:rPr>
              <a:t>"</a:t>
            </a:r>
            <a:r>
              <a:rPr lang="tr-TR" b="1" dirty="0" smtClean="0">
                <a:latin typeface="Arial Narrow" panose="020B0606020202030204" pitchFamily="34" charset="0"/>
              </a:rPr>
              <a:t>Proje </a:t>
            </a:r>
            <a:r>
              <a:rPr lang="tr-TR" b="1" dirty="0" err="1" smtClean="0">
                <a:latin typeface="Arial Narrow" panose="020B0606020202030204" pitchFamily="34" charset="0"/>
              </a:rPr>
              <a:t>Bilgileri</a:t>
            </a:r>
            <a:r>
              <a:rPr lang="tr-TR" dirty="0" err="1" smtClean="0">
                <a:latin typeface="Arial Narrow" panose="020B0606020202030204" pitchFamily="34" charset="0"/>
              </a:rPr>
              <a:t>"nin</a:t>
            </a:r>
            <a:r>
              <a:rPr lang="tr-TR" dirty="0" smtClean="0">
                <a:latin typeface="Arial Narrow" panose="020B0606020202030204" pitchFamily="34" charset="0"/>
              </a:rPr>
              <a:t> </a:t>
            </a:r>
            <a:r>
              <a:rPr lang="tr-TR" dirty="0" smtClean="0">
                <a:latin typeface="Arial Narrow" panose="020B0606020202030204" pitchFamily="34" charset="0"/>
              </a:rPr>
              <a:t>eklendiği </a:t>
            </a:r>
            <a:r>
              <a:rPr lang="tr-TR" dirty="0" smtClean="0">
                <a:latin typeface="Arial Narrow" panose="020B0606020202030204" pitchFamily="34" charset="0"/>
              </a:rPr>
              <a:t>bölümde 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Çalışılan Kurum/Firma/Üniversite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",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Proje </a:t>
            </a:r>
            <a:r>
              <a:rPr lang="tr-T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Adı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" ve "</a:t>
            </a:r>
            <a:r>
              <a:rPr lang="tr-TR" b="1" dirty="0">
                <a:solidFill>
                  <a:prstClr val="black"/>
                </a:solidFill>
                <a:latin typeface="Arial Narrow" panose="020B0606020202030204" pitchFamily="34" charset="0"/>
              </a:rPr>
              <a:t>Proje </a:t>
            </a:r>
            <a:r>
              <a:rPr lang="tr-TR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Özeti"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 bilgileri 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platforma eklenmektedir</a:t>
            </a:r>
            <a:r>
              <a:rPr lang="tr-TR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.</a:t>
            </a:r>
            <a:endParaRPr lang="tr-TR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60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 5"/>
          <p:cNvGrpSpPr/>
          <p:nvPr/>
        </p:nvGrpSpPr>
        <p:grpSpPr>
          <a:xfrm>
            <a:off x="898960" y="616650"/>
            <a:ext cx="10110053" cy="5129712"/>
            <a:chOff x="654517" y="502215"/>
            <a:chExt cx="10289406" cy="5357944"/>
          </a:xfrm>
        </p:grpSpPr>
        <p:pic>
          <p:nvPicPr>
            <p:cNvPr id="10" name="Resim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4517" y="502215"/>
              <a:ext cx="10289406" cy="4899192"/>
            </a:xfrm>
            <a:prstGeom prst="rect">
              <a:avLst/>
            </a:prstGeom>
          </p:spPr>
        </p:pic>
        <p:pic>
          <p:nvPicPr>
            <p:cNvPr id="2" name="Resim 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3" t="23201" r="6496" b="73640"/>
            <a:stretch/>
          </p:blipFill>
          <p:spPr>
            <a:xfrm>
              <a:off x="2178050" y="1492642"/>
              <a:ext cx="8604250" cy="281999"/>
            </a:xfrm>
            <a:prstGeom prst="rect">
              <a:avLst/>
            </a:prstGeom>
          </p:spPr>
        </p:pic>
        <p:pic>
          <p:nvPicPr>
            <p:cNvPr id="4" name="Resim 3"/>
            <p:cNvPicPr>
              <a:picLocks noChangeAspect="1"/>
            </p:cNvPicPr>
            <p:nvPr/>
          </p:nvPicPr>
          <p:blipFill rotWithShape="1">
            <a:blip r:embed="rId4"/>
            <a:srcRect b="57303"/>
            <a:stretch/>
          </p:blipFill>
          <p:spPr>
            <a:xfrm>
              <a:off x="2178050" y="4934127"/>
              <a:ext cx="8765873" cy="483693"/>
            </a:xfrm>
            <a:prstGeom prst="rect">
              <a:avLst/>
            </a:prstGeom>
          </p:spPr>
        </p:pic>
        <p:pic>
          <p:nvPicPr>
            <p:cNvPr id="18" name="Resim 17"/>
            <p:cNvPicPr>
              <a:picLocks noChangeAspect="1"/>
            </p:cNvPicPr>
            <p:nvPr/>
          </p:nvPicPr>
          <p:blipFill rotWithShape="1">
            <a:blip r:embed="rId4"/>
            <a:srcRect t="59069"/>
            <a:stretch/>
          </p:blipFill>
          <p:spPr>
            <a:xfrm>
              <a:off x="2178050" y="5396470"/>
              <a:ext cx="8765873" cy="463689"/>
            </a:xfrm>
            <a:prstGeom prst="rect">
              <a:avLst/>
            </a:prstGeom>
          </p:spPr>
        </p:pic>
        <p:pic>
          <p:nvPicPr>
            <p:cNvPr id="19" name="Resim 18"/>
            <p:cNvPicPr>
              <a:picLocks noChangeAspect="1"/>
            </p:cNvPicPr>
            <p:nvPr/>
          </p:nvPicPr>
          <p:blipFill rotWithShape="1">
            <a:blip r:embed="rId2"/>
            <a:srcRect t="41698" b="36620"/>
            <a:stretch/>
          </p:blipFill>
          <p:spPr>
            <a:xfrm>
              <a:off x="654517" y="2450582"/>
              <a:ext cx="10289406" cy="1062238"/>
            </a:xfrm>
            <a:prstGeom prst="rect">
              <a:avLst/>
            </a:prstGeom>
          </p:spPr>
        </p:pic>
        <p:pic>
          <p:nvPicPr>
            <p:cNvPr id="16" name="Resim 15"/>
            <p:cNvPicPr>
              <a:picLocks noChangeAspect="1"/>
            </p:cNvPicPr>
            <p:nvPr/>
          </p:nvPicPr>
          <p:blipFill rotWithShape="1">
            <a:blip r:embed="rId2"/>
            <a:srcRect t="68840" b="4040"/>
            <a:stretch/>
          </p:blipFill>
          <p:spPr>
            <a:xfrm>
              <a:off x="654517" y="3485054"/>
              <a:ext cx="10289406" cy="1328369"/>
            </a:xfrm>
            <a:prstGeom prst="rect">
              <a:avLst/>
            </a:prstGeom>
          </p:spPr>
        </p:pic>
        <p:pic>
          <p:nvPicPr>
            <p:cNvPr id="20" name="Resim 19"/>
            <p:cNvPicPr>
              <a:picLocks noChangeAspect="1"/>
            </p:cNvPicPr>
            <p:nvPr/>
          </p:nvPicPr>
          <p:blipFill rotWithShape="1">
            <a:blip r:embed="rId2"/>
            <a:srcRect l="13499" r="84959"/>
            <a:stretch/>
          </p:blipFill>
          <p:spPr>
            <a:xfrm>
              <a:off x="2019300" y="929521"/>
              <a:ext cx="158750" cy="4899192"/>
            </a:xfrm>
            <a:prstGeom prst="rect">
              <a:avLst/>
            </a:prstGeom>
          </p:spPr>
        </p:pic>
      </p:grpSp>
      <p:sp>
        <p:nvSpPr>
          <p:cNvPr id="5" name="Metin kutusu 4"/>
          <p:cNvSpPr txBox="1"/>
          <p:nvPr/>
        </p:nvSpPr>
        <p:spPr>
          <a:xfrm>
            <a:off x="2669526" y="163136"/>
            <a:ext cx="6852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Akıllı Şehri Ekosisteminde Kişisel Bilgileri Güncelleme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Dikdörtgen 21"/>
          <p:cNvSpPr/>
          <p:nvPr/>
        </p:nvSpPr>
        <p:spPr>
          <a:xfrm>
            <a:off x="152400" y="5920630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smtClean="0">
                <a:latin typeface="Arial Narrow" panose="020B0606020202030204" pitchFamily="34" charset="0"/>
              </a:rPr>
              <a:t>Bu bölümde yer alan Kişisel Veriler izniniz olmadan Platformda yayınlanmayacaktır. Kişisel verilerinizin yayına açılmasını istiyorsanız her bölümde yer </a:t>
            </a:r>
            <a:r>
              <a:rPr lang="tr-TR" dirty="0">
                <a:latin typeface="Arial Narrow" panose="020B0606020202030204" pitchFamily="34" charset="0"/>
              </a:rPr>
              <a:t>alan "</a:t>
            </a:r>
            <a:r>
              <a:rPr lang="tr-TR" b="1" dirty="0">
                <a:latin typeface="Arial Narrow" panose="020B0606020202030204" pitchFamily="34" charset="0"/>
              </a:rPr>
              <a:t>Paylaşılmasına İzin </a:t>
            </a:r>
            <a:r>
              <a:rPr lang="tr-TR" b="1" dirty="0" smtClean="0">
                <a:latin typeface="Arial Narrow" panose="020B0606020202030204" pitchFamily="34" charset="0"/>
              </a:rPr>
              <a:t>Verildi</a:t>
            </a:r>
            <a:r>
              <a:rPr lang="tr-TR" dirty="0" smtClean="0">
                <a:latin typeface="Arial Narrow" panose="020B0606020202030204" pitchFamily="34" charset="0"/>
              </a:rPr>
              <a:t>" sekmesini işaretlemeniz gerekmektedir</a:t>
            </a:r>
            <a:r>
              <a:rPr lang="tr-TR" dirty="0">
                <a:latin typeface="Arial Narrow" panose="020B0606020202030204" pitchFamily="34" charset="0"/>
              </a:rPr>
              <a:t>.</a:t>
            </a:r>
            <a:endParaRPr lang="tr-TR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53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4099</TotalTime>
  <Words>246</Words>
  <Application>Microsoft Office PowerPoint</Application>
  <PresentationFormat>Geniş ekran</PresentationFormat>
  <Paragraphs>18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Calibri Light</vt:lpstr>
      <vt:lpstr>Office Teması</vt:lpstr>
      <vt:lpstr>Kişisel Bilgiler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Cevre ve Sehircilik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Hakan Güven</dc:creator>
  <cp:lastModifiedBy>Hakan Güven</cp:lastModifiedBy>
  <cp:revision>51</cp:revision>
  <dcterms:created xsi:type="dcterms:W3CDTF">2023-03-20T11:27:31Z</dcterms:created>
  <dcterms:modified xsi:type="dcterms:W3CDTF">2023-06-21T12:16:13Z</dcterms:modified>
</cp:coreProperties>
</file>