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6" autoAdjust="0"/>
  </p:normalViewPr>
  <p:slideViewPr>
    <p:cSldViewPr snapToGrid="0" showGuides="1">
      <p:cViewPr varScale="1">
        <p:scale>
          <a:sx n="106" d="100"/>
          <a:sy n="106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4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41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61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35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23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89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53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55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3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90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80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917FD-5C12-4D94-A395-6B5A7D6F4DD2}" type="datetimeFigureOut">
              <a:rPr lang="tr-TR" smtClean="0"/>
              <a:t>21.06.2023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5C5E-E1EE-418B-AE3D-4FB4B36E0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6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sep@csb.gov.t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74229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lang="tr-TR" sz="3300" dirty="0" smtClean="0"/>
              <a:t>Nasıl Kayıt Olunur</a:t>
            </a:r>
            <a:endParaRPr lang="tr-TR" sz="33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3772" cy="138885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97" y="138433"/>
            <a:ext cx="3473503" cy="983001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838200" y="26972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3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38200" y="2531541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smtClean="0">
                <a:latin typeface="Arial Black" panose="020B0A04020102020204" pitchFamily="34" charset="0"/>
              </a:rPr>
              <a:t>Akıllı Şehir Ekosistemi Platformu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4558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26">
        <p15:prstTrans prst="pageCurlDouble"/>
      </p:transition>
    </mc:Choice>
    <mc:Fallback xmlns="">
      <p:transition spd="slow" advTm="22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6" y="898824"/>
            <a:ext cx="12214176" cy="589492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388332" y="122278"/>
            <a:ext cx="541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Akıllı Şehri Ekosistemine Nasıl  Kayıt Olunur</a:t>
            </a:r>
            <a:endParaRPr lang="tr-TR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36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34">
        <p15:prstTrans prst="pageCurlDouble"/>
      </p:transition>
    </mc:Choice>
    <mc:Fallback xmlns="">
      <p:transition spd="slow" advTm="2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522388"/>
            <a:ext cx="11633702" cy="524466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44032" y="6247032"/>
            <a:ext cx="1154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Kayıt Ol </a:t>
            </a:r>
            <a:r>
              <a:rPr lang="tr-TR" dirty="0" smtClean="0"/>
              <a:t>butonu tıklanarak gerekli bölümlerin doldurulması gerekmektedir.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760547" y="522388"/>
            <a:ext cx="638629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388332" y="122278"/>
            <a:ext cx="541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Akıllı Şehri Ekosistemine Nasıl  Kayıt Olunur</a:t>
            </a:r>
            <a:endParaRPr lang="tr-TR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4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130">
        <p15:prstTrans prst="pageCurlDouble"/>
      </p:transition>
    </mc:Choice>
    <mc:Fallback xmlns="">
      <p:transition spd="slow" advTm="5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t="25804" b="11457"/>
          <a:stretch/>
        </p:blipFill>
        <p:spPr>
          <a:xfrm>
            <a:off x="-2" y="633743"/>
            <a:ext cx="12191999" cy="376408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62139" y="4678486"/>
            <a:ext cx="1149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Kayıt </a:t>
            </a:r>
            <a:r>
              <a:rPr lang="tr-TR" sz="1600" b="1" dirty="0" smtClean="0"/>
              <a:t>Olma İşlem Adımları</a:t>
            </a:r>
            <a:endParaRPr lang="tr-TR" sz="16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3388332" y="122278"/>
            <a:ext cx="541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Akıllı Şehri Ekosistemine Nasıl  Kayıt Olunur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8707654" y="-20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47046" y="5128420"/>
            <a:ext cx="1149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1- Kimlik Numarası: T.C. Kimlik Numarası girilmesi gerekmektedir (e-devlet entegrasyonu yapılacağı için bu kısım doğru bilgi girmeniz ileriki aşamalarda hesabınıza erişim açısından önem arz </a:t>
            </a:r>
            <a:r>
              <a:rPr lang="tr-TR" sz="1600" dirty="0" smtClean="0"/>
              <a:t>etmektedir).</a:t>
            </a:r>
            <a:endParaRPr lang="tr-TR" sz="1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47045" y="5655298"/>
            <a:ext cx="1149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2- Adı, Soyadı, Şifre, Elektronik Posta, Telefon Numarası bu bölümler zorunlu alanlardır. Özellikle Platform size aktivasyon işlemi için mail göndereceği için elektronik mail adresinizi doğru girmeniz gerekmektedir.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47044" y="6223696"/>
            <a:ext cx="1149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3- Daha sonra </a:t>
            </a:r>
            <a:r>
              <a:rPr lang="tr-TR" sz="1600" b="1" dirty="0"/>
              <a:t>"Yeni Hesap Oluştur" </a:t>
            </a:r>
            <a:r>
              <a:rPr lang="tr-TR" sz="1600" dirty="0"/>
              <a:t>butonuna tıklamanız gerekmektedir.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45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653">
        <p15:prstTrans prst="pageCurlDouble"/>
      </p:transition>
    </mc:Choice>
    <mc:Fallback xmlns="">
      <p:transition spd="slow" advTm="12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1500" b="34953"/>
          <a:stretch/>
        </p:blipFill>
        <p:spPr>
          <a:xfrm>
            <a:off x="0" y="1122631"/>
            <a:ext cx="12075886" cy="269793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9889" y="4736319"/>
            <a:ext cx="11552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"Yeni Hesap Oluştur" </a:t>
            </a:r>
            <a:r>
              <a:rPr lang="tr-TR" dirty="0" smtClean="0"/>
              <a:t>butonuna bastıktan sonra yukarıdaki resimdeki gibi uyarı sayfasına yönlendirileceksiniz.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388332" y="122278"/>
            <a:ext cx="541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Akıllı Şehri Ekosistemine Nasıl  Kayıt Olunur</a:t>
            </a:r>
            <a:endParaRPr 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319889" y="5375076"/>
            <a:ext cx="11552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Kayıt olurken girmiş olduğunuz </a:t>
            </a:r>
            <a:r>
              <a:rPr lang="tr-TR" u="sng" dirty="0" smtClean="0"/>
              <a:t>elektronik posta adresinize aktivasyon maili gelecektir</a:t>
            </a:r>
            <a:r>
              <a:rPr lang="tr-TR" dirty="0" smtClean="0"/>
              <a:t>. Gelen maildeki linki tıklayarak aktivasyon işleminizi tamamlamanız gerekmektedir.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45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154">
        <p15:prstTrans prst="pageCurlDouble"/>
      </p:transition>
    </mc:Choice>
    <mc:Fallback xmlns="">
      <p:transition spd="slow" advTm="10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1576" y="5265361"/>
            <a:ext cx="11809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Elektronik mail adresinize </a:t>
            </a:r>
            <a:r>
              <a:rPr lang="tr-TR" dirty="0" smtClean="0">
                <a:hlinkClick r:id="rId3"/>
              </a:rPr>
              <a:t>asep@csb.gov.tr</a:t>
            </a:r>
            <a:r>
              <a:rPr lang="tr-TR" dirty="0" smtClean="0"/>
              <a:t> adresinden gelen </a:t>
            </a:r>
            <a:r>
              <a:rPr lang="tr-TR" u="sng" dirty="0" smtClean="0"/>
              <a:t>aktivasyon mailinde yer alan linke tıkladığınızda aktivasyonunuzun tamamlandığını belirten sayfaya yönlendirileceksiniz</a:t>
            </a:r>
            <a:r>
              <a:rPr lang="tr-TR" dirty="0" smtClean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0613"/>
            <a:ext cx="12161192" cy="404948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388332" y="122278"/>
            <a:ext cx="541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Akıllı Şehri Ekosistemine Nasıl  Kayıt Olunur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336172" y="5774833"/>
            <a:ext cx="1148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dirty="0" smtClean="0"/>
              <a:t>Akıllı Şehir Ekosistemi Platformuna kayıt işleminiz tamamlanmış bulunmaktadır.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6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894">
        <p15:prstTrans prst="pageCurlDouble"/>
      </p:transition>
    </mc:Choice>
    <mc:Fallback xmlns="">
      <p:transition spd="slow" advTm="7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186</Words>
  <Application>Microsoft Office PowerPoint</Application>
  <PresentationFormat>Geniş ekran</PresentationFormat>
  <Paragraphs>17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Teması</vt:lpstr>
      <vt:lpstr>Nasıl Kayıt Olunur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Güven</dc:creator>
  <cp:lastModifiedBy>Hakan Güven</cp:lastModifiedBy>
  <cp:revision>35</cp:revision>
  <dcterms:created xsi:type="dcterms:W3CDTF">2023-03-20T11:27:31Z</dcterms:created>
  <dcterms:modified xsi:type="dcterms:W3CDTF">2023-06-21T11:31:02Z</dcterms:modified>
</cp:coreProperties>
</file>